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749B02C-72A3-41A7-80C1-970E2B0F991C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3203A1B-5119-43C0-9931-6C919F55AFB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time_continue=1&amp;v=RjBn6jdhqXo&amp;feature=emb_log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Подготовила: </a:t>
            </a:r>
            <a:r>
              <a:rPr lang="ru-RU" dirty="0" err="1"/>
              <a:t>О</a:t>
            </a:r>
            <a:r>
              <a:rPr lang="ru-RU" dirty="0" err="1" smtClean="0"/>
              <a:t>оржак</a:t>
            </a:r>
            <a:r>
              <a:rPr lang="ru-RU" dirty="0" smtClean="0"/>
              <a:t> Рада Руслановна</a:t>
            </a:r>
          </a:p>
          <a:p>
            <a:r>
              <a:rPr lang="ru-RU" dirty="0" smtClean="0"/>
              <a:t>Воспитатель 12 группы МБДОУ №5 Рябинка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3397" y="429550"/>
            <a:ext cx="9567135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000" dirty="0" smtClean="0"/>
              <a:t>Ознакомление с художественной литературой.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>
                <a:solidFill>
                  <a:srgbClr val="FF0000"/>
                </a:solidFill>
              </a:rPr>
              <a:t>«Космос»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153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951" y="1432193"/>
            <a:ext cx="12224951" cy="365878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dirty="0" smtClean="0"/>
              <a:t>В рамках ознакомления с художественной литературой по утвержденному годовому плану. </a:t>
            </a:r>
            <a:br>
              <a:rPr lang="ru-RU" sz="2000" dirty="0" smtClean="0"/>
            </a:br>
            <a:r>
              <a:rPr lang="ru-RU" sz="2000" dirty="0" smtClean="0"/>
              <a:t>Предлагаю родителям знакомство с народной албанской сказкой "Как солнце и луна друг к другу в гости ходили.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Цели и задачи занятия: </a:t>
            </a:r>
            <a:br>
              <a:rPr lang="ru-RU" sz="2000" dirty="0" smtClean="0"/>
            </a:br>
            <a:r>
              <a:rPr lang="ru-RU" sz="2000" dirty="0" smtClean="0"/>
              <a:t>- Развитие речи, памяти, мышления. </a:t>
            </a:r>
            <a:br>
              <a:rPr lang="ru-RU" sz="2000" dirty="0" smtClean="0"/>
            </a:br>
            <a:r>
              <a:rPr lang="ru-RU" sz="2000" dirty="0" smtClean="0"/>
              <a:t>- Знакомство с </a:t>
            </a:r>
            <a:r>
              <a:rPr lang="ru-RU" sz="2000" dirty="0" err="1" smtClean="0"/>
              <a:t>фольклером</a:t>
            </a:r>
            <a:r>
              <a:rPr lang="ru-RU" sz="2000" dirty="0" smtClean="0"/>
              <a:t> других стран.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Сказку можно так же посмотреть на </a:t>
            </a:r>
            <a:r>
              <a:rPr lang="en-US" sz="2000" dirty="0" err="1" smtClean="0">
                <a:hlinkClick r:id="rId2"/>
              </a:rPr>
              <a:t>Youtube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45771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12192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dirty="0" smtClean="0"/>
              <a:t>«Как Солнце и Луна друг к другу в гости приходили»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(албанская народная сказка)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>Однажды Луна получила от Солнца, царя света, приглашение прийти к нему</a:t>
            </a:r>
            <a:r>
              <a:rPr lang="ru-RU" sz="1400" dirty="0"/>
              <a:t> </a:t>
            </a:r>
            <a:r>
              <a:rPr lang="ru-RU" sz="1400" dirty="0" smtClean="0"/>
              <a:t>в гости. Она долго думала, что подарить Солнцу, и наконец додумалась: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собрала несколько самых ярких и красивых звезд, положила их на</a:t>
            </a:r>
            <a:r>
              <a:rPr lang="ru-RU" sz="1400" dirty="0"/>
              <a:t> </a:t>
            </a:r>
            <a:r>
              <a:rPr lang="ru-RU" sz="1400" dirty="0" smtClean="0"/>
              <a:t>серебряное блюдо и пошла с ними в гости. Царь света был очень рад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подарку. Они поели, попили, поговорили, и Луна вернулась домой. Затем</a:t>
            </a:r>
            <a:r>
              <a:rPr lang="ru-RU" sz="1400" dirty="0"/>
              <a:t> </a:t>
            </a:r>
            <a:r>
              <a:rPr lang="ru-RU" sz="1400" dirty="0" smtClean="0"/>
              <a:t>Луна пригласила Солнце к себе в гости. Долго думал царь света, чем Луну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порадовать. Наконец придумал. Позвал к себе лучшего портного и говорит:</a:t>
            </a:r>
            <a:r>
              <a:rPr lang="ru-RU" sz="1400" dirty="0"/>
              <a:t> </a:t>
            </a:r>
            <a:r>
              <a:rPr lang="ru-RU" sz="1400" dirty="0" smtClean="0"/>
              <a:t>— Я собираюсь пойти к Луне в гости. Мне нужен хороший подарок. Я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решил, что лучше всего подарить ей новое платье из облаков. Пожалуйста,</a:t>
            </a:r>
            <a:r>
              <a:rPr lang="ru-RU" sz="1400" dirty="0"/>
              <a:t> </a:t>
            </a:r>
            <a:r>
              <a:rPr lang="ru-RU" sz="1400" dirty="0" smtClean="0"/>
              <a:t>сшей платье понарядней и по мерке, чтобы оно хорошо и удобно на Луне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сидело. А портной Солнцу и отвечает: — Нет, царь света, не возьмусь я за</a:t>
            </a:r>
            <a:r>
              <a:rPr lang="ru-RU" sz="1400" dirty="0"/>
              <a:t> </a:t>
            </a:r>
            <a:r>
              <a:rPr lang="ru-RU" sz="1400" dirty="0" smtClean="0"/>
              <a:t>такую работу. Да и никто не возьмется. Луна каждый день меняется. Сегодня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она круглая, как шарик, а назавтра уже с одного бока худеть начинает, а</a:t>
            </a:r>
            <a:r>
              <a:rPr lang="ru-RU" sz="1400" dirty="0"/>
              <a:t> </a:t>
            </a:r>
            <a:r>
              <a:rPr lang="ru-RU" sz="1400" dirty="0" smtClean="0"/>
              <a:t>недели через две и вовсе тоненькой становится, да еще изогнется, как серп.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По какой же ей мерке шить, сам посуди? Я не знаю такой мерки. Что ни</a:t>
            </a:r>
            <a:r>
              <a:rPr lang="ru-RU" sz="1400" dirty="0"/>
              <a:t> </a:t>
            </a:r>
            <a:r>
              <a:rPr lang="ru-RU" sz="1400" dirty="0" smtClean="0"/>
              <a:t>сошьешь, все будет невпопад. Огорчился царь света, да ничего не поделаешь.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Пришлось идти в гости с пустыми руками. Луна приготовила вкусное</a:t>
            </a:r>
            <a:r>
              <a:rPr lang="ru-RU" sz="1400" dirty="0"/>
              <a:t> </a:t>
            </a:r>
            <a:r>
              <a:rPr lang="ru-RU" sz="1400" dirty="0" smtClean="0"/>
              <a:t>угощение, они поели, попили, поговорили. Но когда царь света стал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собираться домой, и Луна увидела, что у него нет подарков, она очень</a:t>
            </a:r>
            <a:r>
              <a:rPr lang="ru-RU" sz="1400" dirty="0"/>
              <a:t> </a:t>
            </a:r>
            <a:r>
              <a:rPr lang="ru-RU" sz="1400" dirty="0" smtClean="0"/>
              <a:t>опечалилась. Царь света, заметив это, сказал: — Не сердись на меня, Луна. Я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долго думал, что тебе подарить. Наконец придумал. Решил, что самый</a:t>
            </a:r>
            <a:r>
              <a:rPr lang="ru-RU" sz="1400" dirty="0"/>
              <a:t> </a:t>
            </a:r>
            <a:r>
              <a:rPr lang="ru-RU" sz="1400" dirty="0" smtClean="0"/>
              <a:t>лучший подарок — нарядное платье из облаков. Но мой самый искусный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портной отказался выполнить эту работу. Трудно на тебя шить, говорит, ты</a:t>
            </a:r>
            <a:r>
              <a:rPr lang="ru-RU" sz="1400" dirty="0"/>
              <a:t> </a:t>
            </a:r>
            <a:r>
              <a:rPr lang="ru-RU" sz="1400" dirty="0" smtClean="0"/>
              <a:t>каждый день меняешься, то толстеешь, то худеешь. Так и пришлось мне идти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в гости с пустыми руками. Но чтобы не обидеть тебя, я разрешаю тебе вот</a:t>
            </a:r>
            <a:r>
              <a:rPr lang="ru-RU" sz="1400" dirty="0"/>
              <a:t> </a:t>
            </a:r>
            <a:r>
              <a:rPr lang="ru-RU" sz="1400" dirty="0" smtClean="0"/>
              <a:t>что: с этого дня ты можешь собирать мои лучи и шить из них любое одеяние!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Увидишь, какой ты станешь красавицей! С этими словами царь света</a:t>
            </a:r>
            <a:r>
              <a:rPr lang="ru-RU" sz="1400" dirty="0"/>
              <a:t> </a:t>
            </a:r>
            <a:r>
              <a:rPr lang="ru-RU" sz="1400" dirty="0" smtClean="0"/>
              <a:t>распрощался и ушел. А Луна побледнела от огорчения и с тех пор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предпочитает с Солнцем больше не встречаться, а завидев его, обходит</a:t>
            </a:r>
            <a:r>
              <a:rPr lang="ru-RU" sz="1400" dirty="0"/>
              <a:t> </a:t>
            </a:r>
            <a:r>
              <a:rPr lang="ru-RU" sz="1400" dirty="0" smtClean="0"/>
              <a:t>стороной.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500353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85044"/>
            <a:ext cx="12192000" cy="29059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000" dirty="0" smtClean="0"/>
              <a:t>Задаем вопросы по содержанию:</a:t>
            </a:r>
            <a:br>
              <a:rPr lang="ru-RU" sz="4000" dirty="0" smtClean="0"/>
            </a:br>
            <a:r>
              <a:rPr lang="ru-RU" sz="4000" dirty="0" smtClean="0"/>
              <a:t>- кто главные герои?</a:t>
            </a:r>
            <a:br>
              <a:rPr lang="ru-RU" sz="4000" dirty="0" smtClean="0"/>
            </a:br>
            <a:r>
              <a:rPr lang="ru-RU" sz="4000" dirty="0" smtClean="0"/>
              <a:t>- что происходило в сказке?</a:t>
            </a:r>
            <a:br>
              <a:rPr lang="ru-RU" sz="4000" dirty="0" smtClean="0"/>
            </a:br>
            <a:r>
              <a:rPr lang="ru-RU" sz="4000" dirty="0" smtClean="0"/>
              <a:t>- расскажи что запомнил?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8430979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</TotalTime>
  <Words>45</Words>
  <Application>Microsoft Office PowerPoint</Application>
  <PresentationFormat>Широкоэкранный</PresentationFormat>
  <Paragraphs>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Georgia</vt:lpstr>
      <vt:lpstr>Trebuchet MS</vt:lpstr>
      <vt:lpstr>Воздушный поток</vt:lpstr>
      <vt:lpstr>Ознакомление с художественной литературой.  «Космос»</vt:lpstr>
      <vt:lpstr>В рамках ознакомления с художественной литературой по утвержденному годовому плану.  Предлагаю родителям знакомство с народной албанской сказкой "Как солнце и луна друг к другу в гости ходили.  Цели и задачи занятия:  - Развитие речи, памяти, мышления.  - Знакомство с фольклером других стран.  Сказку можно так же посмотреть на Youtube </vt:lpstr>
      <vt:lpstr>«Как Солнце и Луна друг к другу в гости приходили»  (албанская народная сказка)  Однажды Луна получила от Солнца, царя света, приглашение прийти к нему в гости. Она долго думала, что подарить Солнцу, и наконец додумалась:  собрала несколько самых ярких и красивых звезд, положила их на серебряное блюдо и пошла с ними в гости. Царь света был очень рад  подарку. Они поели, попили, поговорили, и Луна вернулась домой. Затем Луна пригласила Солнце к себе в гости. Долго думал царь света, чем Луну  порадовать. Наконец придумал. Позвал к себе лучшего портного и говорит: — Я собираюсь пойти к Луне в гости. Мне нужен хороший подарок. Я  решил, что лучше всего подарить ей новое платье из облаков. Пожалуйста, сшей платье понарядней и по мерке, чтобы оно хорошо и удобно на Луне  сидело. А портной Солнцу и отвечает: — Нет, царь света, не возьмусь я за такую работу. Да и никто не возьмется. Луна каждый день меняется. Сегодня  она круглая, как шарик, а назавтра уже с одного бока худеть начинает, а недели через две и вовсе тоненькой становится, да еще изогнется, как серп.  По какой же ей мерке шить, сам посуди? Я не знаю такой мерки. Что ни сошьешь, все будет невпопад. Огорчился царь света, да ничего не поделаешь.  Пришлось идти в гости с пустыми руками. Луна приготовила вкусное угощение, они поели, попили, поговорили. Но когда царь света стал  собираться домой, и Луна увидела, что у него нет подарков, она очень опечалилась. Царь света, заметив это, сказал: — Не сердись на меня, Луна. Я  долго думал, что тебе подарить. Наконец придумал. Решил, что самый лучший подарок — нарядное платье из облаков. Но мой самый искусный  портной отказался выполнить эту работу. Трудно на тебя шить, говорит, ты каждый день меняешься, то толстеешь, то худеешь. Так и пришлось мне идти  в гости с пустыми руками. Но чтобы не обидеть тебя, я разрешаю тебе вот что: с этого дня ты можешь собирать мои лучи и шить из них любое одеяние!  Увидишь, какой ты станешь красавицей! С этими словами царь света распрощался и ушел. А Луна побледнела от огорчения и с тех пор  предпочитает с Солнцем больше не встречаться, а завидев его, обходит стороной.</vt:lpstr>
      <vt:lpstr>Задаем вопросы по содержанию: - кто главные герои? - что происходило в сказке? - расскажи что запомнил?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Ознакомление с художественной литературой. Космос</dc:title>
  <dc:creator>Евгений Новиков</dc:creator>
  <cp:lastModifiedBy>1208079</cp:lastModifiedBy>
  <cp:revision>6</cp:revision>
  <dcterms:created xsi:type="dcterms:W3CDTF">2020-04-09T13:00:24Z</dcterms:created>
  <dcterms:modified xsi:type="dcterms:W3CDTF">2020-04-17T02:57:28Z</dcterms:modified>
</cp:coreProperties>
</file>