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1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F8343-A6FC-4BCB-AA74-4A232607258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AD44E-F775-4AC3-9BFB-89B06C4D4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3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AD44E-F775-4AC3-9BFB-89B06C4D4F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0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BC8-99C7-4674-A51B-239E91C41D9A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610-9B8F-4BB8-BB17-9902AC5C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4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BC8-99C7-4674-A51B-239E91C41D9A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610-9B8F-4BB8-BB17-9902AC5C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4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BC8-99C7-4674-A51B-239E91C41D9A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610-9B8F-4BB8-BB17-9902AC5C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5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BC8-99C7-4674-A51B-239E91C41D9A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610-9B8F-4BB8-BB17-9902AC5C199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6714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BC8-99C7-4674-A51B-239E91C41D9A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610-9B8F-4BB8-BB17-9902AC5C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14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BC8-99C7-4674-A51B-239E91C41D9A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610-9B8F-4BB8-BB17-9902AC5C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781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BC8-99C7-4674-A51B-239E91C41D9A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610-9B8F-4BB8-BB17-9902AC5C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104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BC8-99C7-4674-A51B-239E91C41D9A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610-9B8F-4BB8-BB17-9902AC5C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691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BC8-99C7-4674-A51B-239E91C41D9A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610-9B8F-4BB8-BB17-9902AC5C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5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BC8-99C7-4674-A51B-239E91C41D9A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610-9B8F-4BB8-BB17-9902AC5C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80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BC8-99C7-4674-A51B-239E91C41D9A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610-9B8F-4BB8-BB17-9902AC5C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BC8-99C7-4674-A51B-239E91C41D9A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610-9B8F-4BB8-BB17-9902AC5C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9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BC8-99C7-4674-A51B-239E91C41D9A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610-9B8F-4BB8-BB17-9902AC5C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83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BC8-99C7-4674-A51B-239E91C41D9A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610-9B8F-4BB8-BB17-9902AC5C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41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BC8-99C7-4674-A51B-239E91C41D9A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610-9B8F-4BB8-BB17-9902AC5C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9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BC8-99C7-4674-A51B-239E91C41D9A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610-9B8F-4BB8-BB17-9902AC5C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5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BC8-99C7-4674-A51B-239E91C41D9A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610-9B8F-4BB8-BB17-9902AC5C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84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090BC8-99C7-4674-A51B-239E91C41D9A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C610-9B8F-4BB8-BB17-9902AC5C1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53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8u9bB4Kus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4428" y="906308"/>
            <a:ext cx="8825658" cy="2009905"/>
          </a:xfrm>
        </p:spPr>
        <p:txBody>
          <a:bodyPr/>
          <a:lstStyle/>
          <a:p>
            <a:pPr algn="ctr"/>
            <a:r>
              <a:rPr lang="ru-RU" sz="4800" dirty="0" smtClean="0"/>
              <a:t>Развитие речи.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(</a:t>
            </a:r>
            <a:r>
              <a:rPr lang="ru-RU" sz="4800" dirty="0" smtClean="0"/>
              <a:t>средняя группа)</a:t>
            </a:r>
            <a:br>
              <a:rPr lang="ru-RU" sz="4800" dirty="0" smtClean="0"/>
            </a:br>
            <a:r>
              <a:rPr lang="ru-RU" sz="4800" dirty="0" smtClean="0"/>
              <a:t>«Космос»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Ооржак</a:t>
            </a:r>
            <a:r>
              <a:rPr lang="ru-RU" dirty="0" smtClean="0"/>
              <a:t> Рада Руслановна</a:t>
            </a:r>
          </a:p>
          <a:p>
            <a:r>
              <a:rPr lang="ru-RU" dirty="0" smtClean="0"/>
              <a:t>Воспитательница 12 группы.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98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 рамках тематической недели «Космос» предлагаю </a:t>
            </a:r>
            <a:r>
              <a:rPr lang="ru-RU" sz="2800" dirty="0"/>
              <a:t>Вам материал для ознакомления и работы с ребятами.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7614" y="3095740"/>
            <a:ext cx="10314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Цели:</a:t>
            </a:r>
          </a:p>
          <a:p>
            <a:r>
              <a:rPr lang="ru-RU" dirty="0" smtClean="0"/>
              <a:t>1. Формировать представление о космосе </a:t>
            </a:r>
          </a:p>
          <a:p>
            <a:r>
              <a:rPr lang="ru-RU" dirty="0" smtClean="0"/>
              <a:t>2. Расширять словарный запас, память, внимание, зрительное восприятие, зрительно –</a:t>
            </a:r>
          </a:p>
          <a:p>
            <a:r>
              <a:rPr lang="ru-RU" dirty="0"/>
              <a:t>м</a:t>
            </a:r>
            <a:r>
              <a:rPr lang="ru-RU" dirty="0" smtClean="0"/>
              <a:t>оторную координацию и мелкую моторику рук.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6926" y="5169229"/>
            <a:ext cx="595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hlinkClick r:id="rId2"/>
              </a:rPr>
              <a:t>«Путешествие в космос» презентация для детей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454" y="78144"/>
            <a:ext cx="9404723" cy="1400530"/>
          </a:xfrm>
        </p:spPr>
        <p:txBody>
          <a:bodyPr/>
          <a:lstStyle/>
          <a:p>
            <a:pPr algn="ctr"/>
            <a:r>
              <a:rPr lang="ru-RU" dirty="0" smtClean="0"/>
              <a:t>Предлагается для ознакомления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148" y="924182"/>
            <a:ext cx="4020029" cy="56902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53" y="1619116"/>
            <a:ext cx="5875663" cy="44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Предлагается для ознакомления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1" y="1495989"/>
            <a:ext cx="6889426" cy="4800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201" y="1533498"/>
            <a:ext cx="33623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</a:t>
            </a:r>
            <a:r>
              <a:rPr lang="ru-RU" smtClean="0"/>
              <a:t>для детей: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Соедините линиями картинку и ее тень.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44" y="1853247"/>
            <a:ext cx="3242844" cy="4592908"/>
          </a:xfrm>
          <a:prstGeom prst="rect">
            <a:avLst/>
          </a:prstGeom>
        </p:spPr>
      </p:pic>
      <p:sp>
        <p:nvSpPr>
          <p:cNvPr id="6" name="AutoShape 2" descr="C:\Users\User\Desktop\%D0%B4%D0%B8%D1%81%D1%82%D0%B0%D0%BD%D1%86\09.04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014" y="1853247"/>
            <a:ext cx="3231393" cy="457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34</TotalTime>
  <Words>78</Words>
  <Application>Microsoft Office PowerPoint</Application>
  <PresentationFormat>Широкоэкранный</PresentationFormat>
  <Paragraphs>13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Calibri</vt:lpstr>
      <vt:lpstr>Century Gothic</vt:lpstr>
      <vt:lpstr>Wingdings 3</vt:lpstr>
      <vt:lpstr>Ион</vt:lpstr>
      <vt:lpstr>Развитие речи.  (средняя группа) «Космос» </vt:lpstr>
      <vt:lpstr>В рамках тематической недели «Космос» предлагаю Вам материал для ознакомления и работы с ребятами.</vt:lpstr>
      <vt:lpstr>Предлагается для ознакомления</vt:lpstr>
      <vt:lpstr>Предлагается для ознакомления</vt:lpstr>
      <vt:lpstr>Задания для детей: Соедините линиями картинку и ее тень.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Новиков</dc:creator>
  <cp:lastModifiedBy>1208079</cp:lastModifiedBy>
  <cp:revision>5</cp:revision>
  <dcterms:created xsi:type="dcterms:W3CDTF">2020-04-09T13:49:37Z</dcterms:created>
  <dcterms:modified xsi:type="dcterms:W3CDTF">2020-04-17T02:59:19Z</dcterms:modified>
</cp:coreProperties>
</file>