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89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96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5058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858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2966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25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454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32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04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61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36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88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66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04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38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2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92228-B9FA-4B68-B9A2-2B66BDDCA061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DAAF13D-DE6D-4B08-8028-C26BB1989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31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fif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4285" y="256922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Обучение грамоте и ИЗО.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</a:t>
            </a:r>
            <a:r>
              <a:rPr lang="ru-RU" dirty="0" err="1" smtClean="0"/>
              <a:t>Ооржак</a:t>
            </a:r>
            <a:r>
              <a:rPr lang="ru-RU" dirty="0" smtClean="0"/>
              <a:t> Рада Руслановна</a:t>
            </a:r>
          </a:p>
          <a:p>
            <a:r>
              <a:rPr lang="ru-RU" dirty="0" smtClean="0"/>
              <a:t>Воспитатель 12 группы МБДОУ №5 Рябинка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82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9310" y="1410159"/>
            <a:ext cx="9587678" cy="2985571"/>
          </a:xfrm>
        </p:spPr>
        <p:txBody>
          <a:bodyPr>
            <a:noAutofit/>
          </a:bodyPr>
          <a:lstStyle/>
          <a:p>
            <a:r>
              <a:rPr lang="ru-RU" sz="2000" dirty="0"/>
              <a:t>1. Обучение грамоте. Через систему увлекательных игр и упражнений дети познакомятся с многообразием слов и звуков окружающего мира, научатся делить слова на слоги, произносить звуки изолированно. </a:t>
            </a:r>
            <a:br>
              <a:rPr lang="ru-RU" sz="2000" dirty="0"/>
            </a:br>
            <a:r>
              <a:rPr lang="ru-RU" sz="2000" dirty="0"/>
              <a:t>2. ИЗО. Так как по плану мы знакомим детей с космосом, предлагаю лепку на тему космос</a:t>
            </a:r>
            <a:r>
              <a:rPr lang="ru-RU" sz="2000" dirty="0" smtClean="0"/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Цель: Активизировать словарный запас детей: космос, космонавт, скафандр, ракета,  планета, звезды </a:t>
            </a:r>
            <a:br>
              <a:rPr lang="ru-RU" sz="2000" dirty="0"/>
            </a:br>
            <a:r>
              <a:rPr lang="ru-RU" sz="2000" dirty="0"/>
              <a:t>Формировать умение ориентирования на листе бумаги, располагать фигуры относительно друг друга.</a:t>
            </a:r>
            <a:br>
              <a:rPr lang="ru-RU" sz="2000" dirty="0"/>
            </a:br>
            <a:r>
              <a:rPr lang="ru-RU" sz="2000" dirty="0"/>
              <a:t>Оборудование: образцы работ, шаблоны ракеты, пластилин, доска для лепки, стеки.</a:t>
            </a:r>
          </a:p>
        </p:txBody>
      </p:sp>
    </p:spTree>
    <p:extLst>
      <p:ext uri="{BB962C8B-B14F-4D97-AF65-F5344CB8AC3E}">
        <p14:creationId xmlns:p14="http://schemas.microsoft.com/office/powerpoint/2010/main" val="388854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099" y="0"/>
            <a:ext cx="483690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69455" cy="68762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69456" y="33051"/>
            <a:ext cx="2485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Обучение грамоте.</a:t>
            </a:r>
          </a:p>
          <a:p>
            <a:r>
              <a:rPr lang="ru-RU" sz="2800" b="1" dirty="0" smtClean="0"/>
              <a:t>Задания №1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11146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609" y="0"/>
            <a:ext cx="4915391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3690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46022" y="0"/>
            <a:ext cx="24214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Обучение грамоте</a:t>
            </a:r>
          </a:p>
          <a:p>
            <a:r>
              <a:rPr lang="ru-RU" sz="2800" b="1" dirty="0" smtClean="0"/>
              <a:t>Задания №2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930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5735" y="760164"/>
            <a:ext cx="4818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ИЗО. Выполните лепку на тему космос.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92" y="1180340"/>
            <a:ext cx="3842452" cy="288041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756" y="4182734"/>
            <a:ext cx="3925662" cy="26752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92" y="4111600"/>
            <a:ext cx="3842452" cy="26752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756" y="1148424"/>
            <a:ext cx="3925662" cy="294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7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</TotalTime>
  <Words>67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Обучение грамоте и ИЗО.</vt:lpstr>
      <vt:lpstr>1. Обучение грамоте. Через систему увлекательных игр и упражнений дети познакомятся с многообразием слов и звуков окружающего мира, научатся делить слова на слоги, произносить звуки изолированно.  2. ИЗО. Так как по плану мы знакомим детей с космосом, предлагаю лепку на тему космос.  Цель: Активизировать словарный запас детей: космос, космонавт, скафандр, ракета,  планета, звезды  Формировать умение ориентирования на листе бумаги, располагать фигуры относительно друг друга. Оборудование: образцы работ, шаблоны ракеты, пластилин, доска для лепки, стеки.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грамоте и ИЗО «Космос»</dc:title>
  <dc:creator>Евгений Новиков</dc:creator>
  <cp:lastModifiedBy>1208079</cp:lastModifiedBy>
  <cp:revision>4</cp:revision>
  <dcterms:created xsi:type="dcterms:W3CDTF">2020-04-09T14:25:48Z</dcterms:created>
  <dcterms:modified xsi:type="dcterms:W3CDTF">2020-04-17T02:55:26Z</dcterms:modified>
</cp:coreProperties>
</file>