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686E6-A3A0-467C-B6C1-9FC0C5994A8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6941-26AD-41BD-A7AC-9F5F33C32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45103"/>
            <a:ext cx="87129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Пальчиковая гимнастика 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песке</a:t>
            </a:r>
          </a:p>
          <a:p>
            <a:pPr algn="ctr"/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(в качестве песка хорошо подойдёт манная крупа)</a:t>
            </a:r>
          </a:p>
          <a:p>
            <a:pPr algn="r"/>
            <a:r>
              <a:rPr lang="ru-RU" sz="1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 : </a:t>
            </a:r>
          </a:p>
          <a:p>
            <a:pPr algn="r"/>
            <a:r>
              <a:rPr lang="ru-RU" sz="1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педагог-психолог МБДОУ № 5 </a:t>
            </a:r>
          </a:p>
          <a:p>
            <a:pPr algn="r"/>
            <a:r>
              <a:rPr lang="ru-RU" sz="1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Дашковская Е.В.</a:t>
            </a:r>
            <a:endParaRPr lang="ru-RU" sz="1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Desktop\смайлик нп манк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789282"/>
              </p:ext>
            </p:extLst>
          </p:nvPr>
        </p:nvGraphicFramePr>
        <p:xfrm>
          <a:off x="395536" y="2037359"/>
          <a:ext cx="7392602" cy="35283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19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9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1. «Солнышко»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Солнышко в глазки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Ладони лежат на песке, пальцы раздвинуты.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Светит ребяткам.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Ритмично водим по поверхности песка ладонями вправо-влево.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Мы поиграем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С солнышком в прятки!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Сжимаем и разжимаем кулачки, как бы прячем пальчики.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317135"/>
            <a:ext cx="3888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СОЛНЫШКО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74" y="227287"/>
            <a:ext cx="2698806" cy="27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94450"/>
              </p:ext>
            </p:extLst>
          </p:nvPr>
        </p:nvGraphicFramePr>
        <p:xfrm>
          <a:off x="986807" y="2204864"/>
          <a:ext cx="7560840" cy="30243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7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3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2. «Встреча»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У тебя есть пальчики.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Ребёнок закапывает пальцы обеих рук в песок.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У меня есть пальчики.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Педагог закапывает пальцы обеих рук в песок.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Пришла пора им встретиться,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Готовьте чемоданчики.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Пальчики ползут под песком и встречаются.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7864" y="332656"/>
            <a:ext cx="283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653136"/>
            <a:ext cx="2125545" cy="1894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28266"/>
            <a:ext cx="2298063" cy="14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2617"/>
              </p:ext>
            </p:extLst>
          </p:nvPr>
        </p:nvGraphicFramePr>
        <p:xfrm>
          <a:off x="971600" y="1772816"/>
          <a:ext cx="6696744" cy="29458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72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4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3. «Черепашка»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Черепашка, черепашка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Положить кулачки на песок,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В панцире живёт.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Можно тихонько постукивать ими.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Высунет головку,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Затем высунуть указательный палец,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Обратно уйдёт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Затем убрать его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208" y="404664"/>
            <a:ext cx="3910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ЧЕРЕПАШКА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429293"/>
            <a:ext cx="3340457" cy="222697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065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68453"/>
              </p:ext>
            </p:extLst>
          </p:nvPr>
        </p:nvGraphicFramePr>
        <p:xfrm>
          <a:off x="488837" y="1772816"/>
          <a:ext cx="6984776" cy="317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4. «Покормим лошадку»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Одной рукой я травку рву,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Другой рукой я тоже рву.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Выполнять хватательные движения песка поочерёдно левой и правой руками.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663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Я травкой накормлю коня, 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Вот сколько пальцев у меня!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Чередовать прикосновения к песку внутренней и наружной сторонами ладони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663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468435"/>
            <a:ext cx="66913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ПОКОРМИ ЛОШАДКУ</a:t>
            </a:r>
            <a:endParaRPr lang="ru-RU" sz="5400" b="1" cap="none" spc="0" dirty="0">
              <a:ln w="11430"/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55" y="3973976"/>
            <a:ext cx="3096345" cy="28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74177"/>
              </p:ext>
            </p:extLst>
          </p:nvPr>
        </p:nvGraphicFramePr>
        <p:xfrm>
          <a:off x="1522412" y="2132857"/>
          <a:ext cx="6361956" cy="32726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5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5. «Помощник»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Топором дрова колю,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Двумя руками ударяем по поверхности песка, ребром ладони.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А потом пилой пилю.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Показываем на песочном планшете, как пилит пила.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Отнесу их бабушке,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Шагаем по песку пальчиками как ножками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Чтоб испечь оладушки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Переворачиваем ладошки на песке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4869160"/>
            <a:ext cx="3121158" cy="1859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2350438" cy="2075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1151">
            <a:off x="5878282" y="573966"/>
            <a:ext cx="3392176" cy="11086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67744" y="204957"/>
            <a:ext cx="4083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ПОМОЩНИК</a:t>
            </a:r>
            <a:endParaRPr lang="ru-RU" sz="5400" b="1" cap="none" spc="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4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4169"/>
              </p:ext>
            </p:extLst>
          </p:nvPr>
        </p:nvGraphicFramePr>
        <p:xfrm>
          <a:off x="1247787" y="2092973"/>
          <a:ext cx="6271922" cy="35613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2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6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6. «Гроза»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Капли первые упали,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Слегка постучать двумя пальцами каждой руки по столу.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Пауков перепугали.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Внутренняя сторона ладони опущена вниз; пальцы слегка согнуть и, перебирая ими, следует показать, как разбегаются пауки.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Дождик застучал сильней.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Постучать по столу всеми пальцами обеих рук.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Птички скрылись средь ветвей.</a:t>
                      </a:r>
                      <a:endParaRPr lang="ru-RU" sz="16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Скрестив руки, ладони соединить тыльной стороной; махать пальцами, сжатыми вместе.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59832" y="260648"/>
            <a:ext cx="2756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ГРОЗА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2"/>
            <a:ext cx="2520280" cy="2148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743" y="5229230"/>
            <a:ext cx="1761932" cy="993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794485"/>
            <a:ext cx="1493320" cy="841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192" y="6215415"/>
            <a:ext cx="880966" cy="4966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267" y="260648"/>
            <a:ext cx="3960440" cy="24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325</Words>
  <Application>Microsoft Office PowerPoint</Application>
  <PresentationFormat>Экран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Segoe UI Historic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1208079</cp:lastModifiedBy>
  <cp:revision>9</cp:revision>
  <dcterms:created xsi:type="dcterms:W3CDTF">2017-11-05T13:39:44Z</dcterms:created>
  <dcterms:modified xsi:type="dcterms:W3CDTF">2020-04-24T05:46:22Z</dcterms:modified>
</cp:coreProperties>
</file>