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7" r:id="rId2"/>
    <p:sldId id="262" r:id="rId3"/>
    <p:sldId id="258" r:id="rId4"/>
    <p:sldId id="259" r:id="rId5"/>
    <p:sldId id="261" r:id="rId6"/>
    <p:sldId id="263" r:id="rId7"/>
    <p:sldId id="265" r:id="rId8"/>
    <p:sldId id="266" r:id="rId9"/>
    <p:sldId id="268" r:id="rId10"/>
    <p:sldId id="269" r:id="rId11"/>
    <p:sldId id="271" r:id="rId12"/>
    <p:sldId id="272" r:id="rId13"/>
    <p:sldId id="273" r:id="rId14"/>
    <p:sldId id="274" r:id="rId15"/>
    <p:sldId id="276" r:id="rId16"/>
    <p:sldId id="277" r:id="rId17"/>
    <p:sldId id="279" r:id="rId18"/>
    <p:sldId id="280" r:id="rId19"/>
    <p:sldId id="282" r:id="rId20"/>
    <p:sldId id="283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54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2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10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7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40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48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7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9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7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3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9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2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6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8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5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1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6BFE-BE63-445D-B305-AFD004CD6E9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D58047-01CB-42B4-8F41-D11A7F38C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4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2579912-70BE-4751-BE1B-3C40CA702E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3817" y="1301163"/>
            <a:ext cx="2447228" cy="38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181D4F-D981-4BB6-8D8E-B096E74D5286}"/>
              </a:ext>
            </a:extLst>
          </p:cNvPr>
          <p:cNvSpPr txBox="1"/>
          <p:nvPr/>
        </p:nvSpPr>
        <p:spPr>
          <a:xfrm>
            <a:off x="1232452" y="1651246"/>
            <a:ext cx="75239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ФИО: </a:t>
            </a:r>
            <a:r>
              <a:rPr lang="ru-RU" sz="1600" b="1" dirty="0" err="1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Матпаа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Анастасия </a:t>
            </a:r>
            <a:r>
              <a:rPr lang="ru-RU" sz="1600" b="1" dirty="0" err="1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Хертековна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solidFill>
                  <a:srgbClr val="0070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sz="1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высшее - КГПУ им. В. П. Астафьева, 2005 г.</a:t>
            </a:r>
          </a:p>
          <a:p>
            <a:r>
              <a:rPr lang="ru-RU" sz="1600" b="1" dirty="0">
                <a:solidFill>
                  <a:srgbClr val="0070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Специальность: 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учитель-логопед, учитель-</a:t>
            </a:r>
            <a:r>
              <a:rPr lang="ru-RU" sz="1600" b="1" dirty="0" err="1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олигофренопедагог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по специальности «Логопедия» с дополнительной специальностью «Олигофренопедагогика». В период обучения параллельно закончила специализацию «Практическая психология». Приложение к диплому № ВСВ 1242624;</a:t>
            </a:r>
          </a:p>
          <a:p>
            <a:r>
              <a:rPr lang="ru-RU" sz="1600" b="1" dirty="0">
                <a:solidFill>
                  <a:srgbClr val="0070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sz="1600" b="1" dirty="0" smtClean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600" b="1" dirty="0" smtClean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«Рябинка» 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г. Кызыла;</a:t>
            </a:r>
          </a:p>
          <a:p>
            <a:r>
              <a:rPr lang="ru-RU" sz="1600" b="1" dirty="0">
                <a:solidFill>
                  <a:srgbClr val="0070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учитель-логопед;</a:t>
            </a:r>
          </a:p>
          <a:p>
            <a:r>
              <a:rPr lang="ru-RU" sz="1600" b="1" dirty="0">
                <a:solidFill>
                  <a:srgbClr val="0070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Общий стаж работы: </a:t>
            </a:r>
            <a:r>
              <a:rPr lang="ru-RU" sz="1600" b="1" dirty="0" smtClean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38 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лет;</a:t>
            </a:r>
          </a:p>
          <a:p>
            <a:r>
              <a:rPr lang="ru-RU" sz="1600" b="1" dirty="0">
                <a:solidFill>
                  <a:srgbClr val="0070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Педагогический стаж: 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25 лет;</a:t>
            </a:r>
          </a:p>
          <a:p>
            <a:r>
              <a:rPr lang="ru-RU" sz="1600" b="1" dirty="0">
                <a:solidFill>
                  <a:srgbClr val="0070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Стаж работы в данном учреждении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сентября 2021 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года;</a:t>
            </a:r>
          </a:p>
          <a:p>
            <a:r>
              <a:rPr lang="ru-RU" sz="1600" b="1" dirty="0">
                <a:solidFill>
                  <a:srgbClr val="0070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Стаж работы в данной должности: </a:t>
            </a:r>
            <a:r>
              <a:rPr lang="ru-RU" sz="1600" b="1" dirty="0" smtClean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23 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года;</a:t>
            </a:r>
          </a:p>
          <a:p>
            <a:r>
              <a:rPr lang="ru-RU" sz="1600" b="1" dirty="0">
                <a:solidFill>
                  <a:srgbClr val="0070C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Наличие квалификационной категории по данной должности: </a:t>
            </a:r>
            <a:r>
              <a:rPr lang="ru-RU" sz="1600" b="1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6786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9D945-2556-4493-B2EC-02097B83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0DD20-239F-403C-B0C8-45DE8530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328890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 повтори цепочку слов: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 – посуда – сундук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Сундук – песок – посуда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– сундук – песок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предложений: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Сони сок. Соня пьет сок. У Сони сумка. В сумке у Сони посуда.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«Считай до 10-ти»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(сом, сумка)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7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DACF5-9402-4F3B-A1B3-E31B3D65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5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51F5D-6AE1-4131-952D-CD076599C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Спеть песню Насоса: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сссссссс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Проговаривай слоги: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ас-ас-ас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Со-со – со-со-со                      ос-ос-ос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Су-су – су-су-су                      ус-ус-ус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Сы-сы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ыс-ыс-ыс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98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7714-0E07-443B-B415-F4D87A59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8296"/>
            <a:ext cx="8911687" cy="496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186DF2-57FB-4DB3-BF04-0D33A0696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765312"/>
            <a:ext cx="8915400" cy="576469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Проговаривай слова: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Самолет, самокат,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садик, сачок, сабля, лиса, лисонька, лис, бас, нос, ус, укус, утес, мыс, лес.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Проговаривай чистоговорки: 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вот летит оса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Ас-ас-ас – мы пили квас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Со-со-со – у Сани колесо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Ос-ос-ос – у Сони пес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Су-су-су – мы видели лису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Ус-ус-ус – на ноге укус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Сы-сы-сы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 сома усы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Ис-ис-ис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лесу много лис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58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0E0E5-9261-4A1B-AB6B-838DA9C4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508" y="30633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6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A63F4-9258-45A0-9993-124073DE3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18861"/>
            <a:ext cx="8915400" cy="409236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Спеть песню Насоса: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сссссссс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Проговаривай слоги и слова: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Ас-ас-ас – квас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Ос-ос-ос – нос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Ус-ус-ус – фокус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Ос-ос-ос – кокос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Ыс-ыс-ыс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кумыс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21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8857F-B830-4C1A-BEEC-FC20AD67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8CAC5-2C53-4B42-863C-B10F4AFC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755374"/>
            <a:ext cx="8915400" cy="5933661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 повтори цепочку слогов и слов:</a:t>
            </a:r>
          </a:p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Ас-ос-ус-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кактус – автобус – ананас - квас</a:t>
            </a:r>
          </a:p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Ос-ус-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-ас                   автобус – квас – кактус - ананас</a:t>
            </a:r>
          </a:p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-ас-ос                   ананас – кактус – квас – автобус 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Проговаривай чистоговорки:</a:t>
            </a:r>
          </a:p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Ас-ас-ас – у нас дома квас</a:t>
            </a:r>
          </a:p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Ас-ас-ас – у нас дома ананас</a:t>
            </a:r>
          </a:p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Ос-ос-ос – в саду много ос</a:t>
            </a:r>
          </a:p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Ус-ус-ус – у Сони кактус</a:t>
            </a:r>
          </a:p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Ус-ус-ус - у Сани новый автобус</a:t>
            </a:r>
          </a:p>
          <a:p>
            <a:pPr marL="0" indent="0" algn="ctr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Ыс-ыс-ыс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Денис пьет кумыс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Проговаривай словосочетания: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сосна. Садовая скамейка. Стальной насос. Скользкий спуск. Сосульки свисают. Смелый спасатель. Опасный спуск. Автобусная остановка. Сосновый лес. Состав слова. Способный студент. Вкусные сосиски. Солист ансамбля. Пустая посуда.</a:t>
            </a:r>
          </a:p>
          <a:p>
            <a:pPr marL="0" indent="0" algn="ctr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42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23B35-B8F2-43F0-9E57-D7403E76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28600"/>
            <a:ext cx="8911687" cy="15008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7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79CE6-36BF-448B-9E5C-93BFDF719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37991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Спеть песню Насоса: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сссссссс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Проговаривай слоги и слова: 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Ста-ста-ста – стакан, станок, стадо, стадион, капуста,               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паста, невеста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Сто-сто-сто – место, тесто, пусто, густо, стол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Сту-сту-сту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стул, стук, ступка, ступенька, пастух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Сты-сты-сты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хвосты, мосты, кусты, аисты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00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A309E-07C9-4EBA-B7D3-8DCACE6B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DC57DF-B92B-46CE-AB9E-19DFBFAFF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00484"/>
            <a:ext cx="8915400" cy="536514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 повтори цепочку слогов: 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Ста-сто-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-ста-сто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-ста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-ста-сто-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Слушай внимательно и назови слово, в котором нет звука [с]:</a:t>
            </a:r>
          </a:p>
          <a:p>
            <a:pPr marL="0" lv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Слон, собака, лиса, носорог, свинья, белка. </a:t>
            </a:r>
          </a:p>
          <a:p>
            <a:pPr marL="0" lv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Стул, стол, скамейка, кресло, диван. </a:t>
            </a:r>
          </a:p>
          <a:p>
            <a:pPr marL="0" lv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Миска, сахарница, сковородка, тарелка, стакан. </a:t>
            </a:r>
          </a:p>
          <a:p>
            <a:pPr marL="0" lv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Сыр, соль, масло, хлеб, сосиски, сухари, сахар.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слова. В каждом из них  замени первый звук на звук С. Четко произнеси получившиеся слова.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— (сом). Лук — (сук). Танки — (санки). Бок — (сок).  Ком — (сом). Жук —(сук). Фон — (сон).  Лайка — (сайка). Банки — (санки).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967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3CFED-2ADA-4898-AE63-67CDEC69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88235"/>
            <a:ext cx="8911687" cy="11330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8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7BEE2-BC50-4185-9213-DAB00B75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21296"/>
            <a:ext cx="8915400" cy="50292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Спеть песню Насоса: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сссссссс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Проговаривай слоги и слова: 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Аст-аст-аст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наст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Ост-ост-ост – хвост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Ост-ост-ост – мост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Уст-уст-уст – куст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 повтори цепочку слов: 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Аист – мост – хвост – куст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 – аист – хвост – мост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Проговаривай предложения: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саду стоит аист. Под кустом стоит петух.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Петух поднимает хвост. За садом высокий мост.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68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3C772-1F45-428E-A276-5316F0EF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11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E100C-7996-452B-B2B5-AD082B14D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333899"/>
            <a:ext cx="8915400" cy="5051133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 повтори цепочку слов: 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Аист – мост – хвост – куст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 – аист – хвост – мост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Проговаривай предложения: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саду стоит аист. Под кустом стоит петух.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Петух поднимает хвост. За садом высокий мост.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 предложения словами со звуком С.</a:t>
            </a:r>
          </a:p>
          <a:p>
            <a:pPr marL="0" lv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Сони есть... (косы, бусы, косынка, собака, санки).</a:t>
            </a:r>
          </a:p>
          <a:p>
            <a:pPr marL="0" lv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суку сидит... (сойка, сова, оса, соловей, соболь). </a:t>
            </a:r>
          </a:p>
          <a:p>
            <a:pPr marL="0" lv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саду стоит... (сосна, скамейка, Соня, собака, слива).</a:t>
            </a:r>
          </a:p>
          <a:p>
            <a:pPr marL="0" lv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много... (салфеток, посуды, салатов, мисок, сосисок). </a:t>
            </a:r>
          </a:p>
          <a:p>
            <a:pPr marL="0" lv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сумке у Сони... (капуста, ананас, компас, поднос, носки). 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02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0E502-4284-45F6-9776-78E23B21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9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D7630-D273-4547-82A8-804E0CD98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Спеть песню Насоса: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сссссссс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Проговаривай слоги и слова: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Сва-сва-сва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свалка, сваливать, сватать, свадьба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Сво-сво-сво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свобода, свод, сводить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Спа-спа-спа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спать, спальня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Ска-ска-ска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скакать, скачет, скалка, скала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77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F18E3-E5C1-42C1-9660-92C9253F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488216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АВТОМАТИЗАЦИИ И ДИФФЕРЕНЦИАЦИИ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ПОСТАВЛЕННЫХ ЗВУКОВ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94C8C-DB94-4C15-82FA-3EF528CE9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865503"/>
            <a:ext cx="5779536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282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863CA-A9B6-4158-BE7A-B7B72FA3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6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C7499E-46E3-4D72-8715-D54F74207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13791"/>
            <a:ext cx="8915400" cy="546446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предложения. Представь, что объектов не один, а два. Составь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прогово-ри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новые предложения, выделяя звук С.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собака ест из миски. Две собаки едят из мисок.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стакан стоит на подносе.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автобус остановился у моста.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самолет летит над лесом.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лиса испугалась собаки.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артист спел песню.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сосна растет у моста.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 полными предложениями.  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летает над лесом, глядя вниз с интересом?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растет у моста, где вокруг красота? 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сидит на сосне, днем как будто во сне?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ест сосиски из своей миски? 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565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945B7-2F80-47E1-B44D-9887113F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10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5D2DD2-BC7A-44C3-8304-A6290733A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Спеть песню Насоса: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сссссссс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Повтори цепочку слогов:</a:t>
            </a:r>
          </a:p>
          <a:p>
            <a:pPr marL="0" indent="0" algn="ctr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Ска-ско-ску-скы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аск-оск-уск-ыск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Ско-ску-скы-ска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оск-уск-ыск-аск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Проговаривай слова:</a:t>
            </a:r>
          </a:p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Каска, киска, миска, маска, скакать, иск, писк, поиск, киоск, воск, пуск, спуск.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79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4CF3A-0F15-4EE9-B6F8-6411D0D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923D5-9653-4F88-8041-026F1D47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50181"/>
            <a:ext cx="8915400" cy="550031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Договаривай чистоговорки: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Ста-ста-ста -  спит собака у... (куста).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Сок-сок-сок - кекса вкусного... (кусок).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Сос-сос-сос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пыль попала в... (пылесос).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Сна-сна-сна - за зимой идет... (весна).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Проговаривай скороговорку: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Киска, киска, где твоя миска?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 киска суп из миски: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Сыта киска – пуста миска.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«Считай до 10-ти»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(маска, ананас)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картинками «Мой, моя, мои».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→ стакан, самолет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→ собака, лиса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→ носки, сапоги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84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9C7DE-832D-42D3-B39C-79B9882E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1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377D3-CCF5-4527-A63F-3F3052B6E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Спеть песню Насоса: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сссссссс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Повторяй слоги в ритмической последовательности: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28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23336-E034-4774-ADA8-C7674871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171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2AB581-73D8-4404-92A3-178777944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43609"/>
            <a:ext cx="8915400" cy="51902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 и повтори цепочку слов: 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– сани – сапоги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 – сапоги – сад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Сапоги – сад – сани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Проговаривай предложения: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Сани сад. Саня идет в сад. Саня поливает сад. Саня в саду.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«Поймай звук [с]» (хлопни в ладоши, если услышишь звук [с]):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С, п, м, с;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су; ас,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ус, оп;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Саня, Соня, дом, коса, вода, молоко, лес, колесо.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 слово»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О, с, а         с, у, п            у, с, ы           </a:t>
            </a:r>
          </a:p>
          <a:p>
            <a:pPr marL="0" indent="0" algn="ctr">
              <a:lnSpc>
                <a:spcPct val="11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0773-6A8E-4807-BE6E-9D0783A0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447E5-931E-495D-A43B-B300A113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87826"/>
            <a:ext cx="8915400" cy="424606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Спеть песню Насоса: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сссссссс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Повторяй слоги и слова:</a:t>
            </a:r>
          </a:p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сапоги</a:t>
            </a:r>
          </a:p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санки</a:t>
            </a:r>
          </a:p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самокат</a:t>
            </a:r>
          </a:p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Сы-сы-сы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сын</a:t>
            </a:r>
          </a:p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Сы-сы-сы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усы</a:t>
            </a:r>
          </a:p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Сы-сы-сы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сыпать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Су-су-су – суп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Су-су-су - сумка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39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EF359-EF16-43B0-B178-FF1DD297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88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07730-8C21-4635-93E2-EC6401020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11357"/>
            <a:ext cx="8915400" cy="482253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 повтори слоги и слова: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-со-су-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сом – сок – сон - совы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Со-су-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сук – суп – сухо - сухой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                          сын – осы – сытый – усы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картинками  «Чего нет?».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Картинки: лиса, собака, стакан, колбаса.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Проговаривай чистоговорки: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 Сони коса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Сы-сы-сы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длинные усы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Проговаривай скороговорку: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едут сами.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4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08771-D71B-4653-A737-BD905D98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3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D1304C-4D52-42A1-A2AD-A1B4CB606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Спеть песню Насоса: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сссссссс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Повторяй слова: 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Оса, коса, касса, сом, сода, носок, песок, сумка, сундук, посуда, бусы, косы, весы, усы, 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42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8250E-C756-4737-8A93-3373724D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308A38-834A-4B91-B642-C2FF1F81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64096"/>
            <a:ext cx="8915400" cy="5575852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Проговаривай чистоговорки: 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 Сани сад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Сы-сы-сы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 Сони бусы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Со-со-со – оса пьет сок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Су-су-су – Соня видит осу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вот летит оса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Со-со-со- у Сани колесо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Су-су-су – не боюсь осу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Сы-сы-сы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нет осы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ласково»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 – лисонька, лисичка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–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 –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Сумка –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Колбаса – 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7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F8FFC-2098-41BA-A1B0-39770D88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4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2B61D-4F8C-4E38-95CF-CC67EF719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09530"/>
            <a:ext cx="8915400" cy="4621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Спеть песню Насоса: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сссссссс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Проговаривай чистоговорки: 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Соня идет в сад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Са-са-са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саду оса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Со-со-со – оса пьет сок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Су-су-су – оса на носу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64011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794</Words>
  <Application>Microsoft Office PowerPoint</Application>
  <PresentationFormat>Широкоэкранный</PresentationFormat>
  <Paragraphs>228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Century Schoolbook</vt:lpstr>
      <vt:lpstr>Times New Roman</vt:lpstr>
      <vt:lpstr>Wingdings 3</vt:lpstr>
      <vt:lpstr>Легкий дым</vt:lpstr>
      <vt:lpstr>Презентация PowerPoint</vt:lpstr>
      <vt:lpstr>  КАРТОЧКИ  ПО АВТОМАТИЗАЦИИ И ДИФФЕРЕНЦИАЦИИ  ПОСТАВЛЕННЫХ ЗВУКОВ </vt:lpstr>
      <vt:lpstr>С Карточка 1 </vt:lpstr>
      <vt:lpstr>Презентация PowerPoint</vt:lpstr>
      <vt:lpstr>С Карточка 2 </vt:lpstr>
      <vt:lpstr>Презентация PowerPoint</vt:lpstr>
      <vt:lpstr>С Карточка 3 </vt:lpstr>
      <vt:lpstr>Презентация PowerPoint</vt:lpstr>
      <vt:lpstr>С Карточка 4 </vt:lpstr>
      <vt:lpstr>Презентация PowerPoint</vt:lpstr>
      <vt:lpstr>С Карточка 5 </vt:lpstr>
      <vt:lpstr>Презентация PowerPoint</vt:lpstr>
      <vt:lpstr>С Карточка 6 </vt:lpstr>
      <vt:lpstr>Презентация PowerPoint</vt:lpstr>
      <vt:lpstr>  С Карточка 7 </vt:lpstr>
      <vt:lpstr>Презентация PowerPoint</vt:lpstr>
      <vt:lpstr>С Карточка 8 </vt:lpstr>
      <vt:lpstr>Презентация PowerPoint</vt:lpstr>
      <vt:lpstr>С Карточка 9 </vt:lpstr>
      <vt:lpstr>Презентация PowerPoint</vt:lpstr>
      <vt:lpstr>С Карточка 10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Metodika</cp:lastModifiedBy>
  <cp:revision>14</cp:revision>
  <dcterms:created xsi:type="dcterms:W3CDTF">2020-11-22T05:33:32Z</dcterms:created>
  <dcterms:modified xsi:type="dcterms:W3CDTF">2021-10-21T07:40:32Z</dcterms:modified>
</cp:coreProperties>
</file>