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5" r:id="rId4"/>
    <p:sldId id="258" r:id="rId5"/>
    <p:sldId id="270" r:id="rId6"/>
    <p:sldId id="275" r:id="rId7"/>
    <p:sldId id="276" r:id="rId8"/>
    <p:sldId id="269" r:id="rId9"/>
    <p:sldId id="25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71" autoAdjust="0"/>
  </p:normalViewPr>
  <p:slideViewPr>
    <p:cSldViewPr>
      <p:cViewPr>
        <p:scale>
          <a:sx n="96" d="100"/>
          <a:sy n="96" d="100"/>
        </p:scale>
        <p:origin x="-206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345CA-1BDA-4DFA-BCDE-99091872C05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812308D-451F-4690-80B1-1232A2831904}">
      <dgm:prSet phldrT="[Текст]"/>
      <dgm:spPr/>
      <dgm:t>
        <a:bodyPr/>
        <a:lstStyle/>
        <a:p>
          <a:r>
            <a:rPr lang="ru-RU" dirty="0" smtClean="0"/>
            <a:t>Семья (родители</a:t>
          </a:r>
          <a:r>
            <a:rPr lang="ru-RU" dirty="0" smtClean="0"/>
            <a:t>, законные представители).</a:t>
          </a:r>
          <a:endParaRPr lang="ru-RU" dirty="0"/>
        </a:p>
      </dgm:t>
    </dgm:pt>
    <dgm:pt modelId="{B11F78FF-5C91-4D79-960D-488DF7C4B264}" type="parTrans" cxnId="{7633F222-FA30-430C-8F06-208A739CFCA1}">
      <dgm:prSet/>
      <dgm:spPr/>
      <dgm:t>
        <a:bodyPr/>
        <a:lstStyle/>
        <a:p>
          <a:endParaRPr lang="ru-RU"/>
        </a:p>
      </dgm:t>
    </dgm:pt>
    <dgm:pt modelId="{F87FC7B2-A394-41AB-9E1B-3481E18CABF5}" type="sibTrans" cxnId="{7633F222-FA30-430C-8F06-208A739CFCA1}">
      <dgm:prSet/>
      <dgm:spPr/>
      <dgm:t>
        <a:bodyPr/>
        <a:lstStyle/>
        <a:p>
          <a:endParaRPr lang="ru-RU"/>
        </a:p>
      </dgm:t>
    </dgm:pt>
    <dgm:pt modelId="{66F33C35-0E70-4330-8B26-F4EE80226835}">
      <dgm:prSet phldrT="[Текст]"/>
      <dgm:spPr/>
      <dgm:t>
        <a:bodyPr/>
        <a:lstStyle/>
        <a:p>
          <a:r>
            <a:rPr lang="ru-RU" dirty="0" smtClean="0"/>
            <a:t>Воспитатели</a:t>
          </a:r>
          <a:r>
            <a:rPr lang="ru-RU" dirty="0" smtClean="0"/>
            <a:t>, педагог – психолог, </a:t>
          </a:r>
          <a:r>
            <a:rPr lang="ru-RU" dirty="0" smtClean="0"/>
            <a:t>старший </a:t>
          </a:r>
          <a:r>
            <a:rPr lang="ru-RU" dirty="0" smtClean="0"/>
            <a:t>воспитатель, заведующий).</a:t>
          </a:r>
          <a:endParaRPr lang="ru-RU" dirty="0"/>
        </a:p>
      </dgm:t>
    </dgm:pt>
    <dgm:pt modelId="{39375116-F11B-4A25-94A1-F0794FEFA898}" type="sibTrans" cxnId="{344AFE8E-BB20-4D78-8A7F-9FD3BDD59F4D}">
      <dgm:prSet/>
      <dgm:spPr/>
      <dgm:t>
        <a:bodyPr/>
        <a:lstStyle/>
        <a:p>
          <a:endParaRPr lang="ru-RU"/>
        </a:p>
      </dgm:t>
    </dgm:pt>
    <dgm:pt modelId="{E1D67E87-15C3-415B-B516-7B5AB075DF32}" type="parTrans" cxnId="{344AFE8E-BB20-4D78-8A7F-9FD3BDD59F4D}">
      <dgm:prSet/>
      <dgm:spPr/>
      <dgm:t>
        <a:bodyPr/>
        <a:lstStyle/>
        <a:p>
          <a:endParaRPr lang="ru-RU"/>
        </a:p>
      </dgm:t>
    </dgm:pt>
    <dgm:pt modelId="{EB85DD9B-840A-4B89-802A-01A89251ED9C}" type="pres">
      <dgm:prSet presAssocID="{9C7345CA-1BDA-4DFA-BCDE-99091872C0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F2FE7BB-5C63-4E70-BF6B-5FEB9C79E3C7}" type="pres">
      <dgm:prSet presAssocID="{9C7345CA-1BDA-4DFA-BCDE-99091872C057}" presName="Name1" presStyleCnt="0"/>
      <dgm:spPr/>
    </dgm:pt>
    <dgm:pt modelId="{7ADA62CA-EE51-4EA5-AA49-CB785A4823CB}" type="pres">
      <dgm:prSet presAssocID="{9C7345CA-1BDA-4DFA-BCDE-99091872C057}" presName="cycle" presStyleCnt="0"/>
      <dgm:spPr/>
    </dgm:pt>
    <dgm:pt modelId="{5C6D361B-FCFB-482D-BC99-88352658D4E0}" type="pres">
      <dgm:prSet presAssocID="{9C7345CA-1BDA-4DFA-BCDE-99091872C057}" presName="srcNode" presStyleLbl="node1" presStyleIdx="0" presStyleCnt="2"/>
      <dgm:spPr/>
    </dgm:pt>
    <dgm:pt modelId="{0276D569-64B7-4083-9CF7-2E90597B9139}" type="pres">
      <dgm:prSet presAssocID="{9C7345CA-1BDA-4DFA-BCDE-99091872C057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73DC4-0E60-4F2F-9CA5-F1AD29A03D01}" type="pres">
      <dgm:prSet presAssocID="{9C7345CA-1BDA-4DFA-BCDE-99091872C057}" presName="extraNode" presStyleLbl="node1" presStyleIdx="0" presStyleCnt="2"/>
      <dgm:spPr/>
    </dgm:pt>
    <dgm:pt modelId="{5A64577B-B7D3-4547-836C-6F79A03D24A9}" type="pres">
      <dgm:prSet presAssocID="{9C7345CA-1BDA-4DFA-BCDE-99091872C057}" presName="dstNode" presStyleLbl="node1" presStyleIdx="0" presStyleCnt="2"/>
      <dgm:spPr/>
    </dgm:pt>
    <dgm:pt modelId="{A9D9833F-7D27-4E61-99D4-0C9B2E0C38AF}" type="pres">
      <dgm:prSet presAssocID="{66F33C35-0E70-4330-8B26-F4EE80226835}" presName="text_1" presStyleLbl="node1" presStyleIdx="0" presStyleCnt="2" custLinFactNeighborX="-1510" custLinFactNeighborY="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2A1EE-2093-4611-9B34-2D41CC1B4E9F}" type="pres">
      <dgm:prSet presAssocID="{66F33C35-0E70-4330-8B26-F4EE80226835}" presName="accent_1" presStyleCnt="0"/>
      <dgm:spPr/>
    </dgm:pt>
    <dgm:pt modelId="{C9D61700-6964-4E46-A01B-98D7A3F742C1}" type="pres">
      <dgm:prSet presAssocID="{66F33C35-0E70-4330-8B26-F4EE80226835}" presName="accentRepeatNode" presStyleLbl="solidFgAcc1" presStyleIdx="0" presStyleCnt="2"/>
      <dgm:spPr/>
    </dgm:pt>
    <dgm:pt modelId="{2126BDBA-0B97-46C5-BBA1-A9201D322212}" type="pres">
      <dgm:prSet presAssocID="{F812308D-451F-4690-80B1-1232A2831904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701D0-0F2B-4283-90BC-067E8159CE2C}" type="pres">
      <dgm:prSet presAssocID="{F812308D-451F-4690-80B1-1232A2831904}" presName="accent_2" presStyleCnt="0"/>
      <dgm:spPr/>
    </dgm:pt>
    <dgm:pt modelId="{C6AB14EF-8709-4C97-AD03-E7448052586E}" type="pres">
      <dgm:prSet presAssocID="{F812308D-451F-4690-80B1-1232A2831904}" presName="accentRepeatNode" presStyleLbl="solidFgAcc1" presStyleIdx="1" presStyleCnt="2"/>
      <dgm:spPr/>
    </dgm:pt>
  </dgm:ptLst>
  <dgm:cxnLst>
    <dgm:cxn modelId="{3A9A242E-332D-405C-BD92-844668275A04}" type="presOf" srcId="{9C7345CA-1BDA-4DFA-BCDE-99091872C057}" destId="{EB85DD9B-840A-4B89-802A-01A89251ED9C}" srcOrd="0" destOrd="0" presId="urn:microsoft.com/office/officeart/2008/layout/VerticalCurvedList"/>
    <dgm:cxn modelId="{AC9DE500-90EC-43CF-A72C-E83E2262DF2C}" type="presOf" srcId="{39375116-F11B-4A25-94A1-F0794FEFA898}" destId="{0276D569-64B7-4083-9CF7-2E90597B9139}" srcOrd="0" destOrd="0" presId="urn:microsoft.com/office/officeart/2008/layout/VerticalCurvedList"/>
    <dgm:cxn modelId="{344AFE8E-BB20-4D78-8A7F-9FD3BDD59F4D}" srcId="{9C7345CA-1BDA-4DFA-BCDE-99091872C057}" destId="{66F33C35-0E70-4330-8B26-F4EE80226835}" srcOrd="0" destOrd="0" parTransId="{E1D67E87-15C3-415B-B516-7B5AB075DF32}" sibTransId="{39375116-F11B-4A25-94A1-F0794FEFA898}"/>
    <dgm:cxn modelId="{69178610-27F5-4954-B288-C3F97C6C581A}" type="presOf" srcId="{F812308D-451F-4690-80B1-1232A2831904}" destId="{2126BDBA-0B97-46C5-BBA1-A9201D322212}" srcOrd="0" destOrd="0" presId="urn:microsoft.com/office/officeart/2008/layout/VerticalCurvedList"/>
    <dgm:cxn modelId="{8934603F-D851-47DE-9DC8-F2CCFD04A401}" type="presOf" srcId="{66F33C35-0E70-4330-8B26-F4EE80226835}" destId="{A9D9833F-7D27-4E61-99D4-0C9B2E0C38AF}" srcOrd="0" destOrd="0" presId="urn:microsoft.com/office/officeart/2008/layout/VerticalCurvedList"/>
    <dgm:cxn modelId="{7633F222-FA30-430C-8F06-208A739CFCA1}" srcId="{9C7345CA-1BDA-4DFA-BCDE-99091872C057}" destId="{F812308D-451F-4690-80B1-1232A2831904}" srcOrd="1" destOrd="0" parTransId="{B11F78FF-5C91-4D79-960D-488DF7C4B264}" sibTransId="{F87FC7B2-A394-41AB-9E1B-3481E18CABF5}"/>
    <dgm:cxn modelId="{9DB4C8AF-BB20-42D3-AC79-DA6A87BC7D02}" type="presParOf" srcId="{EB85DD9B-840A-4B89-802A-01A89251ED9C}" destId="{9F2FE7BB-5C63-4E70-BF6B-5FEB9C79E3C7}" srcOrd="0" destOrd="0" presId="urn:microsoft.com/office/officeart/2008/layout/VerticalCurvedList"/>
    <dgm:cxn modelId="{D3BA0C61-C8D6-4321-A755-CA35E421AFE8}" type="presParOf" srcId="{9F2FE7BB-5C63-4E70-BF6B-5FEB9C79E3C7}" destId="{7ADA62CA-EE51-4EA5-AA49-CB785A4823CB}" srcOrd="0" destOrd="0" presId="urn:microsoft.com/office/officeart/2008/layout/VerticalCurvedList"/>
    <dgm:cxn modelId="{114EF8D2-8E8E-4EE0-A393-8697F472136F}" type="presParOf" srcId="{7ADA62CA-EE51-4EA5-AA49-CB785A4823CB}" destId="{5C6D361B-FCFB-482D-BC99-88352658D4E0}" srcOrd="0" destOrd="0" presId="urn:microsoft.com/office/officeart/2008/layout/VerticalCurvedList"/>
    <dgm:cxn modelId="{9DCAE542-9062-4F65-85FF-A04713CF6630}" type="presParOf" srcId="{7ADA62CA-EE51-4EA5-AA49-CB785A4823CB}" destId="{0276D569-64B7-4083-9CF7-2E90597B9139}" srcOrd="1" destOrd="0" presId="urn:microsoft.com/office/officeart/2008/layout/VerticalCurvedList"/>
    <dgm:cxn modelId="{8C486F3B-4918-49E1-BDF7-4D9461EABF30}" type="presParOf" srcId="{7ADA62CA-EE51-4EA5-AA49-CB785A4823CB}" destId="{A1573DC4-0E60-4F2F-9CA5-F1AD29A03D01}" srcOrd="2" destOrd="0" presId="urn:microsoft.com/office/officeart/2008/layout/VerticalCurvedList"/>
    <dgm:cxn modelId="{0D23D970-7928-4BE2-83D8-2E345F46CCD2}" type="presParOf" srcId="{7ADA62CA-EE51-4EA5-AA49-CB785A4823CB}" destId="{5A64577B-B7D3-4547-836C-6F79A03D24A9}" srcOrd="3" destOrd="0" presId="urn:microsoft.com/office/officeart/2008/layout/VerticalCurvedList"/>
    <dgm:cxn modelId="{706B7C83-26A4-4298-BE4B-FACD8A0E161A}" type="presParOf" srcId="{9F2FE7BB-5C63-4E70-BF6B-5FEB9C79E3C7}" destId="{A9D9833F-7D27-4E61-99D4-0C9B2E0C38AF}" srcOrd="1" destOrd="0" presId="urn:microsoft.com/office/officeart/2008/layout/VerticalCurvedList"/>
    <dgm:cxn modelId="{5EAEF4FE-9915-45BD-976E-1BC912ADC415}" type="presParOf" srcId="{9F2FE7BB-5C63-4E70-BF6B-5FEB9C79E3C7}" destId="{9A82A1EE-2093-4611-9B34-2D41CC1B4E9F}" srcOrd="2" destOrd="0" presId="urn:microsoft.com/office/officeart/2008/layout/VerticalCurvedList"/>
    <dgm:cxn modelId="{1AF18EAF-BFF1-4306-82E1-DA72DD86170E}" type="presParOf" srcId="{9A82A1EE-2093-4611-9B34-2D41CC1B4E9F}" destId="{C9D61700-6964-4E46-A01B-98D7A3F742C1}" srcOrd="0" destOrd="0" presId="urn:microsoft.com/office/officeart/2008/layout/VerticalCurvedList"/>
    <dgm:cxn modelId="{871D50EA-1412-4862-8498-114BD3384E59}" type="presParOf" srcId="{9F2FE7BB-5C63-4E70-BF6B-5FEB9C79E3C7}" destId="{2126BDBA-0B97-46C5-BBA1-A9201D322212}" srcOrd="3" destOrd="0" presId="urn:microsoft.com/office/officeart/2008/layout/VerticalCurvedList"/>
    <dgm:cxn modelId="{38081FB5-EE0E-4EC3-95D0-DC0C487A56F3}" type="presParOf" srcId="{9F2FE7BB-5C63-4E70-BF6B-5FEB9C79E3C7}" destId="{DC9701D0-0F2B-4283-90BC-067E8159CE2C}" srcOrd="4" destOrd="0" presId="urn:microsoft.com/office/officeart/2008/layout/VerticalCurvedList"/>
    <dgm:cxn modelId="{6341B73A-7F19-43C3-8874-397B476CFE9C}" type="presParOf" srcId="{DC9701D0-0F2B-4283-90BC-067E8159CE2C}" destId="{C6AB14EF-8709-4C97-AD03-E744805258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C8B2AB-E5ED-4061-B48E-8B8E6868D19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7577E0A0-3FEE-4431-A81B-58FD70B40B7A}">
      <dgm:prSet phldrT="[Текст]" custT="1"/>
      <dgm:spPr/>
      <dgm:t>
        <a:bodyPr/>
        <a:lstStyle/>
        <a:p>
          <a:r>
            <a:rPr lang="ru-RU" sz="4000" dirty="0" smtClean="0"/>
            <a:t>Адаптация</a:t>
          </a:r>
          <a:endParaRPr lang="ru-RU" sz="4000" dirty="0"/>
        </a:p>
      </dgm:t>
    </dgm:pt>
    <dgm:pt modelId="{312D8C7E-4315-437F-8896-AFE306D4052E}" type="parTrans" cxnId="{8326EADB-63D8-4DF0-B6E0-84FAD8F5A764}">
      <dgm:prSet/>
      <dgm:spPr/>
      <dgm:t>
        <a:bodyPr/>
        <a:lstStyle/>
        <a:p>
          <a:endParaRPr lang="ru-RU"/>
        </a:p>
      </dgm:t>
    </dgm:pt>
    <dgm:pt modelId="{9B384084-657A-4A7C-8C0C-1C88B7F207B3}" type="sibTrans" cxnId="{8326EADB-63D8-4DF0-B6E0-84FAD8F5A764}">
      <dgm:prSet/>
      <dgm:spPr/>
      <dgm:t>
        <a:bodyPr/>
        <a:lstStyle/>
        <a:p>
          <a:endParaRPr lang="ru-RU"/>
        </a:p>
      </dgm:t>
    </dgm:pt>
    <dgm:pt modelId="{6093BCE3-B47A-4FF4-BDBD-9BD5D292588B}">
      <dgm:prSet phldrT="[Текст]" custT="1"/>
      <dgm:spPr/>
      <dgm:t>
        <a:bodyPr/>
        <a:lstStyle/>
        <a:p>
          <a:r>
            <a:rPr lang="ru-RU" sz="2800" dirty="0" smtClean="0"/>
            <a:t>Легкая (2-3 недели)</a:t>
          </a:r>
          <a:endParaRPr lang="ru-RU" sz="2800" dirty="0"/>
        </a:p>
      </dgm:t>
    </dgm:pt>
    <dgm:pt modelId="{2BD3F9AA-1747-4C72-B232-0A0EA84D11D7}" type="parTrans" cxnId="{0C1789D3-6D52-4D37-AB51-AC09D5CD2062}">
      <dgm:prSet/>
      <dgm:spPr/>
      <dgm:t>
        <a:bodyPr/>
        <a:lstStyle/>
        <a:p>
          <a:endParaRPr lang="ru-RU"/>
        </a:p>
      </dgm:t>
    </dgm:pt>
    <dgm:pt modelId="{881D1BFD-31F4-4405-9F26-3AF1BDAECBAE}" type="sibTrans" cxnId="{0C1789D3-6D52-4D37-AB51-AC09D5CD2062}">
      <dgm:prSet/>
      <dgm:spPr/>
      <dgm:t>
        <a:bodyPr/>
        <a:lstStyle/>
        <a:p>
          <a:endParaRPr lang="ru-RU"/>
        </a:p>
      </dgm:t>
    </dgm:pt>
    <dgm:pt modelId="{20389875-7894-4084-A20A-DF8A04F6F0A9}">
      <dgm:prSet phldrT="[Текст]" custT="1"/>
      <dgm:spPr/>
      <dgm:t>
        <a:bodyPr/>
        <a:lstStyle/>
        <a:p>
          <a:r>
            <a:rPr lang="ru-RU" sz="2800" dirty="0" smtClean="0"/>
            <a:t>Средняя (</a:t>
          </a:r>
          <a:r>
            <a:rPr lang="ru-RU" sz="2800" dirty="0" smtClean="0"/>
            <a:t>1-2 </a:t>
          </a:r>
          <a:r>
            <a:rPr lang="ru-RU" sz="2800" dirty="0" smtClean="0"/>
            <a:t>месяц)</a:t>
          </a:r>
          <a:endParaRPr lang="ru-RU" sz="2800" dirty="0"/>
        </a:p>
      </dgm:t>
    </dgm:pt>
    <dgm:pt modelId="{E3BD2960-C2F3-4025-8E86-0910BF362669}" type="parTrans" cxnId="{8DE8BFF5-CA04-4FF9-9675-40F19AFC6CEC}">
      <dgm:prSet/>
      <dgm:spPr/>
      <dgm:t>
        <a:bodyPr/>
        <a:lstStyle/>
        <a:p>
          <a:endParaRPr lang="ru-RU"/>
        </a:p>
      </dgm:t>
    </dgm:pt>
    <dgm:pt modelId="{248E7EAB-9993-45D7-A47B-0C34F7ED3D6C}" type="sibTrans" cxnId="{8DE8BFF5-CA04-4FF9-9675-40F19AFC6CEC}">
      <dgm:prSet/>
      <dgm:spPr/>
      <dgm:t>
        <a:bodyPr/>
        <a:lstStyle/>
        <a:p>
          <a:endParaRPr lang="ru-RU"/>
        </a:p>
      </dgm:t>
    </dgm:pt>
    <dgm:pt modelId="{F5F9F204-4C08-43E8-A312-5E76BFCEB3D1}">
      <dgm:prSet phldrT="[Текст]" custT="1"/>
      <dgm:spPr/>
      <dgm:t>
        <a:bodyPr/>
        <a:lstStyle/>
        <a:p>
          <a:pPr algn="ctr"/>
          <a:r>
            <a:rPr lang="ru-RU" sz="2800" dirty="0" smtClean="0"/>
            <a:t>Тяжелая (2 и более месяцев)</a:t>
          </a:r>
          <a:endParaRPr lang="ru-RU" sz="2800" dirty="0"/>
        </a:p>
      </dgm:t>
    </dgm:pt>
    <dgm:pt modelId="{1D15539C-3A52-4E0D-8525-2C6CCF233307}" type="parTrans" cxnId="{BB99BD5B-68FD-40E3-81BB-0E84F1496C5F}">
      <dgm:prSet/>
      <dgm:spPr/>
      <dgm:t>
        <a:bodyPr/>
        <a:lstStyle/>
        <a:p>
          <a:endParaRPr lang="ru-RU"/>
        </a:p>
      </dgm:t>
    </dgm:pt>
    <dgm:pt modelId="{A43CA9DC-F2D3-40FB-94EA-A6C592D2D491}" type="sibTrans" cxnId="{BB99BD5B-68FD-40E3-81BB-0E84F1496C5F}">
      <dgm:prSet/>
      <dgm:spPr/>
      <dgm:t>
        <a:bodyPr/>
        <a:lstStyle/>
        <a:p>
          <a:endParaRPr lang="ru-RU"/>
        </a:p>
      </dgm:t>
    </dgm:pt>
    <dgm:pt modelId="{5BC02F36-C03D-4BF6-91EF-E8FE6AAC7935}" type="pres">
      <dgm:prSet presAssocID="{31C8B2AB-E5ED-4061-B48E-8B8E6868D1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70E183-0B1C-4804-8655-ACC71F8DADB1}" type="pres">
      <dgm:prSet presAssocID="{7577E0A0-3FEE-4431-A81B-58FD70B40B7A}" presName="root1" presStyleCnt="0"/>
      <dgm:spPr/>
    </dgm:pt>
    <dgm:pt modelId="{6D9950C0-BD01-4E64-A3C9-A7B864E3393F}" type="pres">
      <dgm:prSet presAssocID="{7577E0A0-3FEE-4431-A81B-58FD70B40B7A}" presName="LevelOneTextNode" presStyleLbl="node0" presStyleIdx="0" presStyleCnt="1" custLinFactNeighborX="-4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A1ADF8-BD24-4861-8B4F-74112924A093}" type="pres">
      <dgm:prSet presAssocID="{7577E0A0-3FEE-4431-A81B-58FD70B40B7A}" presName="level2hierChild" presStyleCnt="0"/>
      <dgm:spPr/>
    </dgm:pt>
    <dgm:pt modelId="{F8205A29-25C1-4689-8789-936F533047C8}" type="pres">
      <dgm:prSet presAssocID="{2BD3F9AA-1747-4C72-B232-0A0EA84D11D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CDA24DB-99A5-4592-9D13-9C82A43DBD01}" type="pres">
      <dgm:prSet presAssocID="{2BD3F9AA-1747-4C72-B232-0A0EA84D11D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F6DFFE3-869B-4B90-8559-B20BBFA182A4}" type="pres">
      <dgm:prSet presAssocID="{6093BCE3-B47A-4FF4-BDBD-9BD5D292588B}" presName="root2" presStyleCnt="0"/>
      <dgm:spPr/>
    </dgm:pt>
    <dgm:pt modelId="{1C718BAD-3A47-4A79-A6F5-B23F3D0679F9}" type="pres">
      <dgm:prSet presAssocID="{6093BCE3-B47A-4FF4-BDBD-9BD5D292588B}" presName="LevelTwoTextNode" presStyleLbl="node2" presStyleIdx="0" presStyleCnt="3" custScaleX="129765" custLinFactNeighborX="1780" custLinFactNeighborY="-4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FBCFB6-145F-4FF1-A9CD-85D669B95BD8}" type="pres">
      <dgm:prSet presAssocID="{6093BCE3-B47A-4FF4-BDBD-9BD5D292588B}" presName="level3hierChild" presStyleCnt="0"/>
      <dgm:spPr/>
    </dgm:pt>
    <dgm:pt modelId="{ED66C4CA-3CCD-4CD9-8FC1-D2066C5EB106}" type="pres">
      <dgm:prSet presAssocID="{E3BD2960-C2F3-4025-8E86-0910BF36266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5F07902-C1C2-4B49-9906-C3CFE96A2693}" type="pres">
      <dgm:prSet presAssocID="{E3BD2960-C2F3-4025-8E86-0910BF36266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8D089DC-D747-4A9D-BDCC-93E98CEA2BE4}" type="pres">
      <dgm:prSet presAssocID="{20389875-7894-4084-A20A-DF8A04F6F0A9}" presName="root2" presStyleCnt="0"/>
      <dgm:spPr/>
    </dgm:pt>
    <dgm:pt modelId="{00B506B6-E281-4922-81C0-0B9A414B3C82}" type="pres">
      <dgm:prSet presAssocID="{20389875-7894-4084-A20A-DF8A04F6F0A9}" presName="LevelTwoTextNode" presStyleLbl="node2" presStyleIdx="1" presStyleCnt="3" custScaleX="13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58A8E3-4DDE-408F-A3F3-E3B2F0CC0ED4}" type="pres">
      <dgm:prSet presAssocID="{20389875-7894-4084-A20A-DF8A04F6F0A9}" presName="level3hierChild" presStyleCnt="0"/>
      <dgm:spPr/>
    </dgm:pt>
    <dgm:pt modelId="{664D0760-5690-44C6-AA24-9CF68FD438CE}" type="pres">
      <dgm:prSet presAssocID="{1D15539C-3A52-4E0D-8525-2C6CCF23330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7488BEB-038C-42AF-8B67-BBF87F0BA183}" type="pres">
      <dgm:prSet presAssocID="{1D15539C-3A52-4E0D-8525-2C6CCF23330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B362713-480A-45BE-9B86-C2C0DA063205}" type="pres">
      <dgm:prSet presAssocID="{F5F9F204-4C08-43E8-A312-5E76BFCEB3D1}" presName="root2" presStyleCnt="0"/>
      <dgm:spPr/>
    </dgm:pt>
    <dgm:pt modelId="{665EBFEE-98D1-4654-9450-7496A209FB76}" type="pres">
      <dgm:prSet presAssocID="{F5F9F204-4C08-43E8-A312-5E76BFCEB3D1}" presName="LevelTwoTextNode" presStyleLbl="node2" presStyleIdx="2" presStyleCnt="3" custScaleX="13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AB64A-BB21-47AB-ABB1-9406C150B953}" type="pres">
      <dgm:prSet presAssocID="{F5F9F204-4C08-43E8-A312-5E76BFCEB3D1}" presName="level3hierChild" presStyleCnt="0"/>
      <dgm:spPr/>
    </dgm:pt>
  </dgm:ptLst>
  <dgm:cxnLst>
    <dgm:cxn modelId="{50ED391A-0005-4344-855B-6A20D2DDD8EF}" type="presOf" srcId="{20389875-7894-4084-A20A-DF8A04F6F0A9}" destId="{00B506B6-E281-4922-81C0-0B9A414B3C82}" srcOrd="0" destOrd="0" presId="urn:microsoft.com/office/officeart/2008/layout/HorizontalMultiLevelHierarchy"/>
    <dgm:cxn modelId="{2F9C30C6-F6CF-41EF-864D-AB220BC6CBB0}" type="presOf" srcId="{E3BD2960-C2F3-4025-8E86-0910BF362669}" destId="{ED66C4CA-3CCD-4CD9-8FC1-D2066C5EB106}" srcOrd="0" destOrd="0" presId="urn:microsoft.com/office/officeart/2008/layout/HorizontalMultiLevelHierarchy"/>
    <dgm:cxn modelId="{8DE8BFF5-CA04-4FF9-9675-40F19AFC6CEC}" srcId="{7577E0A0-3FEE-4431-A81B-58FD70B40B7A}" destId="{20389875-7894-4084-A20A-DF8A04F6F0A9}" srcOrd="1" destOrd="0" parTransId="{E3BD2960-C2F3-4025-8E86-0910BF362669}" sibTransId="{248E7EAB-9993-45D7-A47B-0C34F7ED3D6C}"/>
    <dgm:cxn modelId="{072E5ABE-DB8A-4E46-AEEB-35AC28D35B2F}" type="presOf" srcId="{1D15539C-3A52-4E0D-8525-2C6CCF233307}" destId="{664D0760-5690-44C6-AA24-9CF68FD438CE}" srcOrd="0" destOrd="0" presId="urn:microsoft.com/office/officeart/2008/layout/HorizontalMultiLevelHierarchy"/>
    <dgm:cxn modelId="{51E9E561-D446-4BAC-B457-F82178FE185D}" type="presOf" srcId="{7577E0A0-3FEE-4431-A81B-58FD70B40B7A}" destId="{6D9950C0-BD01-4E64-A3C9-A7B864E3393F}" srcOrd="0" destOrd="0" presId="urn:microsoft.com/office/officeart/2008/layout/HorizontalMultiLevelHierarchy"/>
    <dgm:cxn modelId="{90BA5C81-0B72-4752-9414-2BAEE68D8AB8}" type="presOf" srcId="{2BD3F9AA-1747-4C72-B232-0A0EA84D11D7}" destId="{F8205A29-25C1-4689-8789-936F533047C8}" srcOrd="0" destOrd="0" presId="urn:microsoft.com/office/officeart/2008/layout/HorizontalMultiLevelHierarchy"/>
    <dgm:cxn modelId="{8326EADB-63D8-4DF0-B6E0-84FAD8F5A764}" srcId="{31C8B2AB-E5ED-4061-B48E-8B8E6868D196}" destId="{7577E0A0-3FEE-4431-A81B-58FD70B40B7A}" srcOrd="0" destOrd="0" parTransId="{312D8C7E-4315-437F-8896-AFE306D4052E}" sibTransId="{9B384084-657A-4A7C-8C0C-1C88B7F207B3}"/>
    <dgm:cxn modelId="{919CC500-9D41-435A-BAA3-140066910C80}" type="presOf" srcId="{E3BD2960-C2F3-4025-8E86-0910BF362669}" destId="{45F07902-C1C2-4B49-9906-C3CFE96A2693}" srcOrd="1" destOrd="0" presId="urn:microsoft.com/office/officeart/2008/layout/HorizontalMultiLevelHierarchy"/>
    <dgm:cxn modelId="{CE078A6B-3148-40AE-90A4-EA582D7F06CC}" type="presOf" srcId="{F5F9F204-4C08-43E8-A312-5E76BFCEB3D1}" destId="{665EBFEE-98D1-4654-9450-7496A209FB76}" srcOrd="0" destOrd="0" presId="urn:microsoft.com/office/officeart/2008/layout/HorizontalMultiLevelHierarchy"/>
    <dgm:cxn modelId="{585217B7-FC64-4457-A5CE-547BF851A4A0}" type="presOf" srcId="{2BD3F9AA-1747-4C72-B232-0A0EA84D11D7}" destId="{7CDA24DB-99A5-4592-9D13-9C82A43DBD01}" srcOrd="1" destOrd="0" presId="urn:microsoft.com/office/officeart/2008/layout/HorizontalMultiLevelHierarchy"/>
    <dgm:cxn modelId="{0C1789D3-6D52-4D37-AB51-AC09D5CD2062}" srcId="{7577E0A0-3FEE-4431-A81B-58FD70B40B7A}" destId="{6093BCE3-B47A-4FF4-BDBD-9BD5D292588B}" srcOrd="0" destOrd="0" parTransId="{2BD3F9AA-1747-4C72-B232-0A0EA84D11D7}" sibTransId="{881D1BFD-31F4-4405-9F26-3AF1BDAECBAE}"/>
    <dgm:cxn modelId="{D07749A0-5E81-4F55-A0AB-C5DFD1ECC4CB}" type="presOf" srcId="{31C8B2AB-E5ED-4061-B48E-8B8E6868D196}" destId="{5BC02F36-C03D-4BF6-91EF-E8FE6AAC7935}" srcOrd="0" destOrd="0" presId="urn:microsoft.com/office/officeart/2008/layout/HorizontalMultiLevelHierarchy"/>
    <dgm:cxn modelId="{BB99BD5B-68FD-40E3-81BB-0E84F1496C5F}" srcId="{7577E0A0-3FEE-4431-A81B-58FD70B40B7A}" destId="{F5F9F204-4C08-43E8-A312-5E76BFCEB3D1}" srcOrd="2" destOrd="0" parTransId="{1D15539C-3A52-4E0D-8525-2C6CCF233307}" sibTransId="{A43CA9DC-F2D3-40FB-94EA-A6C592D2D491}"/>
    <dgm:cxn modelId="{9A6296E8-A85A-4151-8A13-CEFD99F055D0}" type="presOf" srcId="{6093BCE3-B47A-4FF4-BDBD-9BD5D292588B}" destId="{1C718BAD-3A47-4A79-A6F5-B23F3D0679F9}" srcOrd="0" destOrd="0" presId="urn:microsoft.com/office/officeart/2008/layout/HorizontalMultiLevelHierarchy"/>
    <dgm:cxn modelId="{5E5BB109-D582-40AA-9703-6B10F9CA0245}" type="presOf" srcId="{1D15539C-3A52-4E0D-8525-2C6CCF233307}" destId="{77488BEB-038C-42AF-8B67-BBF87F0BA183}" srcOrd="1" destOrd="0" presId="urn:microsoft.com/office/officeart/2008/layout/HorizontalMultiLevelHierarchy"/>
    <dgm:cxn modelId="{797B69F0-B9AE-44AA-8CA3-788778FDA554}" type="presParOf" srcId="{5BC02F36-C03D-4BF6-91EF-E8FE6AAC7935}" destId="{F470E183-0B1C-4804-8655-ACC71F8DADB1}" srcOrd="0" destOrd="0" presId="urn:microsoft.com/office/officeart/2008/layout/HorizontalMultiLevelHierarchy"/>
    <dgm:cxn modelId="{CA11FCD2-8FCD-46B1-9F23-A70E09803CAA}" type="presParOf" srcId="{F470E183-0B1C-4804-8655-ACC71F8DADB1}" destId="{6D9950C0-BD01-4E64-A3C9-A7B864E3393F}" srcOrd="0" destOrd="0" presId="urn:microsoft.com/office/officeart/2008/layout/HorizontalMultiLevelHierarchy"/>
    <dgm:cxn modelId="{736767C6-1338-44FD-A314-14A0C45FC9E7}" type="presParOf" srcId="{F470E183-0B1C-4804-8655-ACC71F8DADB1}" destId="{ACA1ADF8-BD24-4861-8B4F-74112924A093}" srcOrd="1" destOrd="0" presId="urn:microsoft.com/office/officeart/2008/layout/HorizontalMultiLevelHierarchy"/>
    <dgm:cxn modelId="{DABB1559-4E79-4063-AC29-DB48A8C2ED5C}" type="presParOf" srcId="{ACA1ADF8-BD24-4861-8B4F-74112924A093}" destId="{F8205A29-25C1-4689-8789-936F533047C8}" srcOrd="0" destOrd="0" presId="urn:microsoft.com/office/officeart/2008/layout/HorizontalMultiLevelHierarchy"/>
    <dgm:cxn modelId="{F1A73AE6-1502-4657-9992-8987AEBDC51D}" type="presParOf" srcId="{F8205A29-25C1-4689-8789-936F533047C8}" destId="{7CDA24DB-99A5-4592-9D13-9C82A43DBD01}" srcOrd="0" destOrd="0" presId="urn:microsoft.com/office/officeart/2008/layout/HorizontalMultiLevelHierarchy"/>
    <dgm:cxn modelId="{0EEF1A34-D15C-4E2E-86F6-F4137ECC6000}" type="presParOf" srcId="{ACA1ADF8-BD24-4861-8B4F-74112924A093}" destId="{0F6DFFE3-869B-4B90-8559-B20BBFA182A4}" srcOrd="1" destOrd="0" presId="urn:microsoft.com/office/officeart/2008/layout/HorizontalMultiLevelHierarchy"/>
    <dgm:cxn modelId="{DC15C593-57F9-4561-B65E-DEA9383F5FD8}" type="presParOf" srcId="{0F6DFFE3-869B-4B90-8559-B20BBFA182A4}" destId="{1C718BAD-3A47-4A79-A6F5-B23F3D0679F9}" srcOrd="0" destOrd="0" presId="urn:microsoft.com/office/officeart/2008/layout/HorizontalMultiLevelHierarchy"/>
    <dgm:cxn modelId="{147B0A81-52D2-49EA-ACE1-9F9AC2375D8C}" type="presParOf" srcId="{0F6DFFE3-869B-4B90-8559-B20BBFA182A4}" destId="{72FBCFB6-145F-4FF1-A9CD-85D669B95BD8}" srcOrd="1" destOrd="0" presId="urn:microsoft.com/office/officeart/2008/layout/HorizontalMultiLevelHierarchy"/>
    <dgm:cxn modelId="{84231C3C-B9FB-436C-B791-F83715A7C4F9}" type="presParOf" srcId="{ACA1ADF8-BD24-4861-8B4F-74112924A093}" destId="{ED66C4CA-3CCD-4CD9-8FC1-D2066C5EB106}" srcOrd="2" destOrd="0" presId="urn:microsoft.com/office/officeart/2008/layout/HorizontalMultiLevelHierarchy"/>
    <dgm:cxn modelId="{08183D63-DBCF-472A-B101-7C56E373ED88}" type="presParOf" srcId="{ED66C4CA-3CCD-4CD9-8FC1-D2066C5EB106}" destId="{45F07902-C1C2-4B49-9906-C3CFE96A2693}" srcOrd="0" destOrd="0" presId="urn:microsoft.com/office/officeart/2008/layout/HorizontalMultiLevelHierarchy"/>
    <dgm:cxn modelId="{61A04425-DC07-45B0-BE36-48164144D42F}" type="presParOf" srcId="{ACA1ADF8-BD24-4861-8B4F-74112924A093}" destId="{18D089DC-D747-4A9D-BDCC-93E98CEA2BE4}" srcOrd="3" destOrd="0" presId="urn:microsoft.com/office/officeart/2008/layout/HorizontalMultiLevelHierarchy"/>
    <dgm:cxn modelId="{AE90D0C1-B1AB-451F-B987-21AFADD35593}" type="presParOf" srcId="{18D089DC-D747-4A9D-BDCC-93E98CEA2BE4}" destId="{00B506B6-E281-4922-81C0-0B9A414B3C82}" srcOrd="0" destOrd="0" presId="urn:microsoft.com/office/officeart/2008/layout/HorizontalMultiLevelHierarchy"/>
    <dgm:cxn modelId="{510963CF-BE5D-4CDB-8D45-B8EFAA348892}" type="presParOf" srcId="{18D089DC-D747-4A9D-BDCC-93E98CEA2BE4}" destId="{6858A8E3-4DDE-408F-A3F3-E3B2F0CC0ED4}" srcOrd="1" destOrd="0" presId="urn:microsoft.com/office/officeart/2008/layout/HorizontalMultiLevelHierarchy"/>
    <dgm:cxn modelId="{AB9E43D2-E50F-4D1A-A79E-CC1635BBCD21}" type="presParOf" srcId="{ACA1ADF8-BD24-4861-8B4F-74112924A093}" destId="{664D0760-5690-44C6-AA24-9CF68FD438CE}" srcOrd="4" destOrd="0" presId="urn:microsoft.com/office/officeart/2008/layout/HorizontalMultiLevelHierarchy"/>
    <dgm:cxn modelId="{FE2B0B87-79EF-4428-B369-3A8E078F1266}" type="presParOf" srcId="{664D0760-5690-44C6-AA24-9CF68FD438CE}" destId="{77488BEB-038C-42AF-8B67-BBF87F0BA183}" srcOrd="0" destOrd="0" presId="urn:microsoft.com/office/officeart/2008/layout/HorizontalMultiLevelHierarchy"/>
    <dgm:cxn modelId="{167BCBEB-08CF-4751-90B4-88C7B7C704D1}" type="presParOf" srcId="{ACA1ADF8-BD24-4861-8B4F-74112924A093}" destId="{1B362713-480A-45BE-9B86-C2C0DA063205}" srcOrd="5" destOrd="0" presId="urn:microsoft.com/office/officeart/2008/layout/HorizontalMultiLevelHierarchy"/>
    <dgm:cxn modelId="{BE4A8F6B-463F-43CF-976C-4AE7936CD169}" type="presParOf" srcId="{1B362713-480A-45BE-9B86-C2C0DA063205}" destId="{665EBFEE-98D1-4654-9450-7496A209FB76}" srcOrd="0" destOrd="0" presId="urn:microsoft.com/office/officeart/2008/layout/HorizontalMultiLevelHierarchy"/>
    <dgm:cxn modelId="{C7ED03B8-727F-47BE-AE91-C72ED1074666}" type="presParOf" srcId="{1B362713-480A-45BE-9B86-C2C0DA063205}" destId="{5B3AB64A-BB21-47AB-ABB1-9406C150B95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6D569-64B7-4083-9CF7-2E90597B9139}">
      <dsp:nvSpPr>
        <dsp:cNvPr id="0" name=""/>
        <dsp:cNvSpPr/>
      </dsp:nvSpPr>
      <dsp:spPr>
        <a:xfrm>
          <a:off x="-5090200" y="-785678"/>
          <a:ext cx="6107862" cy="610786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9833F-7D27-4E61-99D4-0C9B2E0C38AF}">
      <dsp:nvSpPr>
        <dsp:cNvPr id="0" name=""/>
        <dsp:cNvSpPr/>
      </dsp:nvSpPr>
      <dsp:spPr>
        <a:xfrm>
          <a:off x="722609" y="659619"/>
          <a:ext cx="7371746" cy="12959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69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Воспитатели</a:t>
          </a:r>
          <a:r>
            <a:rPr lang="ru-RU" sz="3100" kern="1200" dirty="0" smtClean="0"/>
            <a:t>, педагог – психолог, </a:t>
          </a:r>
          <a:r>
            <a:rPr lang="ru-RU" sz="3100" kern="1200" dirty="0" smtClean="0"/>
            <a:t>старший </a:t>
          </a:r>
          <a:r>
            <a:rPr lang="ru-RU" sz="3100" kern="1200" dirty="0" smtClean="0"/>
            <a:t>воспитатель, заведующий).</a:t>
          </a:r>
          <a:endParaRPr lang="ru-RU" sz="3100" kern="1200" dirty="0"/>
        </a:p>
      </dsp:txBody>
      <dsp:txXfrm>
        <a:off x="722609" y="659619"/>
        <a:ext cx="7371746" cy="1295988"/>
      </dsp:txXfrm>
    </dsp:sp>
    <dsp:sp modelId="{C9D61700-6964-4E46-A01B-98D7A3F742C1}">
      <dsp:nvSpPr>
        <dsp:cNvPr id="0" name=""/>
        <dsp:cNvSpPr/>
      </dsp:nvSpPr>
      <dsp:spPr>
        <a:xfrm>
          <a:off x="23930" y="486086"/>
          <a:ext cx="1619985" cy="16199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126BDBA-0B97-46C5-BBA1-A9201D322212}">
      <dsp:nvSpPr>
        <dsp:cNvPr id="0" name=""/>
        <dsp:cNvSpPr/>
      </dsp:nvSpPr>
      <dsp:spPr>
        <a:xfrm>
          <a:off x="833923" y="2592431"/>
          <a:ext cx="7371746" cy="1295988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691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Семья (родители</a:t>
          </a:r>
          <a:r>
            <a:rPr lang="ru-RU" sz="3100" kern="1200" dirty="0" smtClean="0"/>
            <a:t>, законные представители).</a:t>
          </a:r>
          <a:endParaRPr lang="ru-RU" sz="3100" kern="1200" dirty="0"/>
        </a:p>
      </dsp:txBody>
      <dsp:txXfrm>
        <a:off x="833923" y="2592431"/>
        <a:ext cx="7371746" cy="1295988"/>
      </dsp:txXfrm>
    </dsp:sp>
    <dsp:sp modelId="{C6AB14EF-8709-4C97-AD03-E7448052586E}">
      <dsp:nvSpPr>
        <dsp:cNvPr id="0" name=""/>
        <dsp:cNvSpPr/>
      </dsp:nvSpPr>
      <dsp:spPr>
        <a:xfrm>
          <a:off x="23930" y="2430432"/>
          <a:ext cx="1619985" cy="16199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D0760-5690-44C6-AA24-9CF68FD438CE}">
      <dsp:nvSpPr>
        <dsp:cNvPr id="0" name=""/>
        <dsp:cNvSpPr/>
      </dsp:nvSpPr>
      <dsp:spPr>
        <a:xfrm>
          <a:off x="1182044" y="2262981"/>
          <a:ext cx="602039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019" y="0"/>
              </a:lnTo>
              <a:lnTo>
                <a:pt x="301019" y="1074916"/>
              </a:lnTo>
              <a:lnTo>
                <a:pt x="602039" y="1074916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52262" y="2769638"/>
        <a:ext cx="61601" cy="61601"/>
      </dsp:txXfrm>
    </dsp:sp>
    <dsp:sp modelId="{ED66C4CA-3CCD-4CD9-8FC1-D2066C5EB106}">
      <dsp:nvSpPr>
        <dsp:cNvPr id="0" name=""/>
        <dsp:cNvSpPr/>
      </dsp:nvSpPr>
      <dsp:spPr>
        <a:xfrm>
          <a:off x="1182044" y="2217261"/>
          <a:ext cx="602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039" y="4572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68012" y="2247930"/>
        <a:ext cx="30101" cy="30101"/>
      </dsp:txXfrm>
    </dsp:sp>
    <dsp:sp modelId="{F8205A29-25C1-4689-8789-936F533047C8}">
      <dsp:nvSpPr>
        <dsp:cNvPr id="0" name=""/>
        <dsp:cNvSpPr/>
      </dsp:nvSpPr>
      <dsp:spPr>
        <a:xfrm>
          <a:off x="1182044" y="1150047"/>
          <a:ext cx="652245" cy="1112933"/>
        </a:xfrm>
        <a:custGeom>
          <a:avLst/>
          <a:gdLst/>
          <a:ahLst/>
          <a:cxnLst/>
          <a:rect l="0" t="0" r="0" b="0"/>
          <a:pathLst>
            <a:path>
              <a:moveTo>
                <a:pt x="0" y="1112933"/>
              </a:moveTo>
              <a:lnTo>
                <a:pt x="326122" y="1112933"/>
              </a:lnTo>
              <a:lnTo>
                <a:pt x="326122" y="0"/>
              </a:lnTo>
              <a:lnTo>
                <a:pt x="652245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75917" y="1674265"/>
        <a:ext cx="64498" cy="64498"/>
      </dsp:txXfrm>
    </dsp:sp>
    <dsp:sp modelId="{6D9950C0-BD01-4E64-A3C9-A7B864E3393F}">
      <dsp:nvSpPr>
        <dsp:cNvPr id="0" name=""/>
        <dsp:cNvSpPr/>
      </dsp:nvSpPr>
      <dsp:spPr>
        <a:xfrm rot="16200000">
          <a:off x="-1510903" y="1833015"/>
          <a:ext cx="4525963" cy="859932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Адаптация</a:t>
          </a:r>
          <a:endParaRPr lang="ru-RU" sz="4000" kern="1200" dirty="0"/>
        </a:p>
      </dsp:txBody>
      <dsp:txXfrm>
        <a:off x="-1510903" y="1833015"/>
        <a:ext cx="4525963" cy="859932"/>
      </dsp:txXfrm>
    </dsp:sp>
    <dsp:sp modelId="{1C718BAD-3A47-4A79-A6F5-B23F3D0679F9}">
      <dsp:nvSpPr>
        <dsp:cNvPr id="0" name=""/>
        <dsp:cNvSpPr/>
      </dsp:nvSpPr>
      <dsp:spPr>
        <a:xfrm>
          <a:off x="1834289" y="720081"/>
          <a:ext cx="3660125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Легкая (2-3 недели)</a:t>
          </a:r>
          <a:endParaRPr lang="ru-RU" sz="2800" kern="1200" dirty="0"/>
        </a:p>
      </dsp:txBody>
      <dsp:txXfrm>
        <a:off x="1834289" y="720081"/>
        <a:ext cx="3660125" cy="859932"/>
      </dsp:txXfrm>
    </dsp:sp>
    <dsp:sp modelId="{00B506B6-E281-4922-81C0-0B9A414B3C82}">
      <dsp:nvSpPr>
        <dsp:cNvPr id="0" name=""/>
        <dsp:cNvSpPr/>
      </dsp:nvSpPr>
      <dsp:spPr>
        <a:xfrm>
          <a:off x="1784083" y="1833015"/>
          <a:ext cx="3760538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Средняя (</a:t>
          </a:r>
          <a:r>
            <a:rPr lang="ru-RU" sz="2800" kern="1200" dirty="0" smtClean="0"/>
            <a:t>1-2 </a:t>
          </a:r>
          <a:r>
            <a:rPr lang="ru-RU" sz="2800" kern="1200" dirty="0" smtClean="0"/>
            <a:t>месяц)</a:t>
          </a:r>
          <a:endParaRPr lang="ru-RU" sz="2800" kern="1200" dirty="0"/>
        </a:p>
      </dsp:txBody>
      <dsp:txXfrm>
        <a:off x="1784083" y="1833015"/>
        <a:ext cx="3760538" cy="859932"/>
      </dsp:txXfrm>
    </dsp:sp>
    <dsp:sp modelId="{665EBFEE-98D1-4654-9450-7496A209FB76}">
      <dsp:nvSpPr>
        <dsp:cNvPr id="0" name=""/>
        <dsp:cNvSpPr/>
      </dsp:nvSpPr>
      <dsp:spPr>
        <a:xfrm>
          <a:off x="1784083" y="2907931"/>
          <a:ext cx="3760538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Тяжелая (2 и более месяцев)</a:t>
          </a:r>
          <a:endParaRPr lang="ru-RU" sz="2800" kern="1200" dirty="0"/>
        </a:p>
      </dsp:txBody>
      <dsp:txXfrm>
        <a:off x="1784083" y="2907931"/>
        <a:ext cx="3760538" cy="859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46930-B223-4A53-97AF-7E21627C7926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1D82E-BD35-4895-9E71-3138CF7AC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66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D82E-BD35-4895-9E71-3138CF7AC73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7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D82E-BD35-4895-9E71-3138CF7AC73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1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717033"/>
            <a:ext cx="7358063" cy="1640794"/>
          </a:xfrm>
        </p:spPr>
        <p:txBody>
          <a:bodyPr/>
          <a:lstStyle/>
          <a:p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6064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МО г. Краснодар « Центр – детский сад №46»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6453336"/>
            <a:ext cx="1400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 2015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3804" y="3573016"/>
            <a:ext cx="62646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детей младшего возраста к условиям детского сада. 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3804" y="195079"/>
            <a:ext cx="730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kern="150" dirty="0">
                <a:latin typeface="Times New Roman"/>
                <a:ea typeface="SimSun"/>
              </a:rPr>
              <a:t> </a:t>
            </a:r>
            <a:r>
              <a:rPr lang="ru-RU" sz="1400" kern="150" dirty="0">
                <a:latin typeface="Times New Roman"/>
                <a:ea typeface="SimSun"/>
              </a:rPr>
              <a:t>Муниципальное </a:t>
            </a:r>
            <a:r>
              <a:rPr lang="ru-RU" sz="1400" kern="150" dirty="0" smtClean="0">
                <a:latin typeface="Times New Roman"/>
                <a:ea typeface="SimSun"/>
              </a:rPr>
              <a:t>бюджетное дошкольное </a:t>
            </a:r>
            <a:r>
              <a:rPr lang="ru-RU" sz="1400" kern="150" dirty="0">
                <a:latin typeface="Times New Roman"/>
                <a:ea typeface="SimSun"/>
              </a:rPr>
              <a:t>образовательное учреждение </a:t>
            </a:r>
            <a:r>
              <a:rPr lang="ru-RU" sz="1400" kern="150" dirty="0" smtClean="0">
                <a:latin typeface="Times New Roman"/>
                <a:ea typeface="SimSun"/>
              </a:rPr>
              <a:t>№5 д/с «Рябинка»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5877272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/>
                <a:ea typeface="Times New Roman"/>
              </a:rPr>
              <a:t>Подготовила:Дашковская</a:t>
            </a:r>
            <a:r>
              <a:rPr lang="ru-RU" dirty="0" smtClean="0">
                <a:latin typeface="Times New Roman"/>
                <a:ea typeface="Times New Roman"/>
              </a:rPr>
              <a:t> Е.В.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398"/>
            <a:ext cx="5436096" cy="684698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29980"/>
            <a:ext cx="3707904" cy="6126163"/>
          </a:xfrm>
        </p:spPr>
        <p:txBody>
          <a:bodyPr/>
          <a:lstStyle/>
          <a:p>
            <a:pPr marL="0" indent="0" algn="ctr">
              <a:buNone/>
            </a:pPr>
            <a:endParaRPr lang="ru-RU" sz="2000" b="1" i="1" u="sng" dirty="0"/>
          </a:p>
          <a:p>
            <a:pPr marL="0" indent="0">
              <a:buNone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Что такое адаптация?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smtClean="0"/>
              <a:t>     Это сложный </a:t>
            </a:r>
            <a:r>
              <a:rPr lang="ru-RU" sz="2000" b="1" dirty="0"/>
              <a:t>процесс приспособления  организма к новым условиям, который происходит на разных уровнях – физиологическом, социальном </a:t>
            </a:r>
            <a:r>
              <a:rPr lang="ru-RU" sz="2000" b="1" dirty="0" smtClean="0"/>
              <a:t>и конечно на </a:t>
            </a:r>
            <a:r>
              <a:rPr lang="ru-RU" sz="2000" b="1" dirty="0"/>
              <a:t>психологическом.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68144" y="260648"/>
            <a:ext cx="2915816" cy="230425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z="2000" i="1" u="sng" dirty="0" smtClean="0"/>
          </a:p>
          <a:p>
            <a:pPr algn="ctr"/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Адаптация,</a:t>
            </a:r>
          </a:p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процесс</a:t>
            </a:r>
          </a:p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позиции ребёнка.</a:t>
            </a:r>
          </a:p>
          <a:p>
            <a:endParaRPr lang="ru-RU" u="sng" dirty="0" smtClean="0"/>
          </a:p>
          <a:p>
            <a:endParaRPr lang="ru-RU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8104" y="1174811"/>
            <a:ext cx="3267785" cy="4497363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 algn="just">
              <a:buNone/>
            </a:pPr>
            <a:endParaRPr lang="ru-RU" sz="2000" b="1" dirty="0"/>
          </a:p>
          <a:p>
            <a:pPr marL="0" indent="0" algn="ctr">
              <a:buNone/>
            </a:pPr>
            <a:r>
              <a:rPr lang="ru-RU" sz="2000" b="1" dirty="0" smtClean="0"/>
              <a:t>   Приспособление </a:t>
            </a:r>
            <a:r>
              <a:rPr lang="ru-RU" sz="2000" b="1" dirty="0"/>
              <a:t>организма к новой обстановке, а для ребенка детский сад, несомненно, является новым, еще неизвестным пространством, с новым окружением и новыми отношениями.</a:t>
            </a:r>
          </a:p>
          <a:p>
            <a:pPr algn="ctr"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5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7"/>
            <a:ext cx="9144000" cy="6946546"/>
          </a:xfrm>
        </p:spPr>
      </p:pic>
      <p:graphicFrame>
        <p:nvGraphicFramePr>
          <p:cNvPr id="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235401"/>
              </p:ext>
            </p:extLst>
          </p:nvPr>
        </p:nvGraphicFramePr>
        <p:xfrm>
          <a:off x="467544" y="620687"/>
          <a:ext cx="8229600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26064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процесса адаптации: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2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3600" b="1" dirty="0" smtClean="0"/>
              <a:t>Этапы развития адаптации: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908720"/>
            <a:ext cx="6143625" cy="576036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Подготовительный;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Основной;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Заключительный.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2800" dirty="0" smtClean="0"/>
              <a:t>Продолжительность каждого этапа зависит от многих факторов, оказывающих влияние на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6" y="0"/>
            <a:ext cx="9160492" cy="6858000"/>
          </a:xfrm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305553"/>
              </p:ext>
            </p:extLst>
          </p:nvPr>
        </p:nvGraphicFramePr>
        <p:xfrm>
          <a:off x="2987824" y="1196752"/>
          <a:ext cx="59046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19672" y="19093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0541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адаптационного процесса</a:t>
            </a:r>
            <a:endParaRPr lang="ru-RU" sz="3600" b="1" i="1" dirty="0">
              <a:ln w="10541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4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" y="243408"/>
            <a:ext cx="912785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тяжёлой адаптации к условиям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764704"/>
            <a:ext cx="62646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 ребенка;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семье режима, совпадающего  с режимом детского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сада;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prstClr val="black"/>
                </a:solidFill>
              </a:rPr>
              <a:t>Количество </a:t>
            </a:r>
            <a:r>
              <a:rPr lang="ru-RU" sz="1600" dirty="0">
                <a:solidFill>
                  <a:prstClr val="black"/>
                </a:solidFill>
              </a:rPr>
              <a:t>детей и </a:t>
            </a:r>
            <a:r>
              <a:rPr lang="ru-RU" sz="1600" dirty="0" smtClean="0">
                <a:solidFill>
                  <a:prstClr val="black"/>
                </a:solidFill>
              </a:rPr>
              <a:t>стиль воспитания </a:t>
            </a:r>
            <a:r>
              <a:rPr lang="ru-RU" sz="1600" dirty="0">
                <a:solidFill>
                  <a:prstClr val="black"/>
                </a:solidFill>
              </a:rPr>
              <a:t>в </a:t>
            </a:r>
            <a:r>
              <a:rPr lang="ru-RU" sz="1600" dirty="0" smtClean="0">
                <a:solidFill>
                  <a:prstClr val="black"/>
                </a:solidFill>
              </a:rPr>
              <a:t>семье;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Несформированность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автономии ребенка и его матери ( эмоциональной, телесной, игровой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элементарных культурно-гигиенических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опыта общения с незнакомыми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людьми;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 ребенка своеобразных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привычек;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Патология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психического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развития.</a:t>
            </a:r>
          </a:p>
          <a:p>
            <a:pPr algn="ctr"/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09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73"/>
            <a:ext cx="9168525" cy="6857999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59633" y="116632"/>
            <a:ext cx="7427168" cy="3960441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Объективными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показателями окончания периода адаптации у детей являются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бодрое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состояние;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имеющихся привычек и навыков, активное поведение;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 прибавка в весе.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184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23728" y="116632"/>
            <a:ext cx="419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235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9869" y="762963"/>
            <a:ext cx="6892411" cy="6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Разговаривайте с ребенком про детский сад: поговорите с ним, как со взрослым. Чаще гуляйте около Вашего будущего детского сада.  Ребенок должен сам убедиться, что здесь спокойно и безопасно;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Подробно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ребенку о режиме детского сада: что, как и в какой последовательности, он будет там делать.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Поговорите 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трудностях, которые могут возникнуть у него в детском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адаптации не отучайте малыша от вредных привычек – так вы осложните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привыкание;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Выработайте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поведению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воспитателями – это облегчит ему привыкание к новым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поиграйте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в детский сад. Замечательно, если с вами будут «играть» любимые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создавайте у ребенка иллюзий, что все будет исполнено по его первому требованию и так, как он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Научите ребенка знакомиться с другими детьми, обращаться к ним по имени, просить, а не отнимать игрушки, в свою очередь, предлагать игрушки другим детям.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порах постарайтесь уделять вашему малышу тройное внимание дома и на прогулках, напоминайте вечером ему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ребятах в садике,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воспитательнице. Самое главное - не бойтесь слез ребенка, ведь он пока не может реагировать иначе!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терпимыми в период адаптации ребенка к ДОУ, не жалейте времени на эмоционально-личностное общение с ребенком, поощряйте посещение детского сада ребенком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 и вежливы с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 детского сада – ваше настроение передается малышу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детский сад - это первый шаг в общество, импульс к развитию знаний ребенка о поведении в обществе.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7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916832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/>
          </a:p>
          <a:p>
            <a:pPr algn="ctr"/>
            <a:endParaRPr lang="ru-RU" b="1" i="1" dirty="0"/>
          </a:p>
          <a:p>
            <a:pPr algn="ctr"/>
            <a:endParaRPr lang="ru-RU" b="1" i="1" dirty="0" smtClean="0"/>
          </a:p>
          <a:p>
            <a:pPr algn="ctr"/>
            <a:endParaRPr lang="ru-RU" b="1" i="1" dirty="0"/>
          </a:p>
          <a:p>
            <a:pPr algn="ctr"/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Моя 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254</Words>
  <Application>Microsoft Office PowerPoint</Application>
  <PresentationFormat>Экран (4:3)</PresentationFormat>
  <Paragraphs>83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Моя презентация</vt:lpstr>
      <vt:lpstr>Презентация PowerPoint</vt:lpstr>
      <vt:lpstr>Презентация PowerPoint</vt:lpstr>
      <vt:lpstr>Презентация PowerPoint</vt:lpstr>
      <vt:lpstr>Этапы развития адаптации: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Аслан и Таня</dc:creator>
  <cp:lastModifiedBy>MASTER</cp:lastModifiedBy>
  <cp:revision>36</cp:revision>
  <dcterms:created xsi:type="dcterms:W3CDTF">2015-08-30T11:34:34Z</dcterms:created>
  <dcterms:modified xsi:type="dcterms:W3CDTF">2023-09-15T09:13:38Z</dcterms:modified>
</cp:coreProperties>
</file>